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7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8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9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0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1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1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13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14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5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6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1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  <p:sldMasterId id="2147483684" r:id="rId3"/>
    <p:sldMasterId id="2147483691" r:id="rId4"/>
    <p:sldMasterId id="2147483698" r:id="rId5"/>
    <p:sldMasterId id="2147483705" r:id="rId6"/>
    <p:sldMasterId id="2147483712" r:id="rId7"/>
    <p:sldMasterId id="2147483719" r:id="rId8"/>
    <p:sldMasterId id="2147483726" r:id="rId9"/>
    <p:sldMasterId id="2147483733" r:id="rId10"/>
    <p:sldMasterId id="2147483754" r:id="rId11"/>
    <p:sldMasterId id="2147483761" r:id="rId12"/>
    <p:sldMasterId id="2147483768" r:id="rId13"/>
    <p:sldMasterId id="2147483775" r:id="rId14"/>
    <p:sldMasterId id="2147483787" r:id="rId15"/>
    <p:sldMasterId id="2147483815" r:id="rId16"/>
    <p:sldMasterId id="2147483822" r:id="rId17"/>
  </p:sldMasterIdLst>
  <p:sldIdLst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71" r:id="rId28"/>
    <p:sldId id="270" r:id="rId29"/>
    <p:sldId id="269" r:id="rId30"/>
    <p:sldId id="272" r:id="rId31"/>
    <p:sldId id="274" r:id="rId32"/>
    <p:sldId id="273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7" r:id="rId42"/>
    <p:sldId id="289" r:id="rId43"/>
    <p:sldId id="283" r:id="rId44"/>
    <p:sldId id="284" r:id="rId45"/>
    <p:sldId id="288" r:id="rId46"/>
    <p:sldId id="285" r:id="rId47"/>
    <p:sldId id="292" r:id="rId48"/>
    <p:sldId id="290" r:id="rId49"/>
    <p:sldId id="296" r:id="rId50"/>
    <p:sldId id="291" r:id="rId51"/>
    <p:sldId id="293" r:id="rId52"/>
    <p:sldId id="294" r:id="rId53"/>
    <p:sldId id="295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50" Type="http://schemas.openxmlformats.org/officeDocument/2006/relationships/slide" Target="slides/slide33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slide" Target="slides/slide36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11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7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7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7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2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2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2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1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2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29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07383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90679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28758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56020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72045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50985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27835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79931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0672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46740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971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82859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30272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6819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4895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4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92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60154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8013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0440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101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867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30207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803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37528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2126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17620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2105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45166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97040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9766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8519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448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10430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738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851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045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33788"/>
      </p:ext>
    </p:extLst>
  </p:cSld>
  <p:clrMapOvr>
    <a:masterClrMapping/>
  </p:clrMapOvr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984118"/>
      </p:ext>
    </p:extLst>
  </p:cSld>
  <p:clrMapOvr>
    <a:masterClrMapping/>
  </p:clrMapOvr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523015"/>
      </p:ext>
    </p:extLst>
  </p:cSld>
  <p:clrMapOvr>
    <a:masterClrMapping/>
  </p:clrMapOvr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677179"/>
      </p:ext>
    </p:extLst>
  </p:cSld>
  <p:clrMapOvr>
    <a:masterClrMapping/>
  </p:clrMapOvr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810105"/>
      </p:ext>
    </p:extLst>
  </p:cSld>
  <p:clrMapOvr>
    <a:masterClrMapping/>
  </p:clrMapOvr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332422"/>
      </p:ext>
    </p:extLst>
  </p:cSld>
  <p:clrMapOvr>
    <a:masterClrMapping/>
  </p:clrMapOvr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1276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4231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561320"/>
      </p:ext>
    </p:extLst>
  </p:cSld>
  <p:clrMapOvr>
    <a:masterClrMapping/>
  </p:clrMapOvr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069785"/>
      </p:ext>
    </p:extLst>
  </p:cSld>
  <p:clrMapOvr>
    <a:masterClrMapping/>
  </p:clrMapOvr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850937"/>
      </p:ext>
    </p:extLst>
  </p:cSld>
  <p:clrMapOvr>
    <a:masterClrMapping/>
  </p:clrMapOvr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9DA0-367A-4D2E-8938-AC78BDE82F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D30A-939C-4BF4-B8CD-D9552526A4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749483"/>
      </p:ext>
    </p:extLst>
  </p:cSld>
  <p:clrMapOvr>
    <a:masterClrMapping/>
  </p:clrMapOvr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2"/>
            <a:ext cx="12192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12192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684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482153" y="2536648"/>
            <a:ext cx="772848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1167818" y="1538928"/>
            <a:ext cx="922021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4928216" y="2502068"/>
            <a:ext cx="918245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2099720" y="2387826"/>
            <a:ext cx="1957576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3066900" y="3015715"/>
            <a:ext cx="780619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2261278" y="3174818"/>
            <a:ext cx="811284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71443" y="2757192"/>
            <a:ext cx="2251952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1165700" y="2003719"/>
            <a:ext cx="794555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561729" y="2954629"/>
            <a:ext cx="748107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4949134" y="3177343"/>
            <a:ext cx="787209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4137461" y="2253130"/>
            <a:ext cx="442384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4357595" y="2054694"/>
            <a:ext cx="222251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4332195" y="2119780"/>
            <a:ext cx="508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4137462" y="2253130"/>
            <a:ext cx="220133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4137462" y="2054694"/>
            <a:ext cx="220133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4332195" y="2119780"/>
            <a:ext cx="2540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4394003" y="0"/>
            <a:ext cx="6095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4028092" y="2504239"/>
            <a:ext cx="78588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2"/>
            <a:ext cx="12192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2160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4600387" y="0"/>
            <a:ext cx="7591613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653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1218696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1021041" y="2083841"/>
            <a:ext cx="2338275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4592070" y="5396823"/>
            <a:ext cx="2978908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365745" y="5367850"/>
            <a:ext cx="1078933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9718368" y="5223657"/>
            <a:ext cx="1064227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889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172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12192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4398942" y="994175"/>
            <a:ext cx="3383373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93002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86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460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576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6709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477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6744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966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52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6498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176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153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756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963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7650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2378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613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3623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6363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8451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0886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012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5245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871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9982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9767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2814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801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3752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9201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6449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1992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7188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1233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3926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7836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7694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3118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898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7796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8774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1898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8694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2593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5019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9626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05541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20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3684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42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52000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3522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982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5762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5430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8444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0852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7039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84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7400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358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3379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4110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8646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870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4662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52448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1350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26765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72254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42351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972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9891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83496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35426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11599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9306"/>
          <a:stretch/>
        </p:blipFill>
        <p:spPr>
          <a:xfrm>
            <a:off x="0" y="1095375"/>
            <a:ext cx="12192000" cy="51244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8712200" y="1095375"/>
            <a:ext cx="3479800" cy="2333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r="69479" b="45556"/>
          <a:stretch/>
        </p:blipFill>
        <p:spPr>
          <a:xfrm>
            <a:off x="1" y="1457325"/>
            <a:ext cx="3721100" cy="22764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329" r="24916" b="27652"/>
          <a:stretch/>
        </p:blipFill>
        <p:spPr>
          <a:xfrm>
            <a:off x="3012142" y="1173840"/>
            <a:ext cx="6167717" cy="3788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2015067" y="4953001"/>
            <a:ext cx="8161867" cy="56991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3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title 20set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5067" y="5486401"/>
            <a:ext cx="8161867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Presentation subtitle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9722" r="78959" b="31806"/>
          <a:stretch/>
        </p:blipFill>
        <p:spPr>
          <a:xfrm>
            <a:off x="1701800" y="4095751"/>
            <a:ext cx="863600" cy="581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4" t="24587" r="8234" b="66246"/>
          <a:stretch/>
        </p:blipFill>
        <p:spPr>
          <a:xfrm>
            <a:off x="10236200" y="1685927"/>
            <a:ext cx="952499" cy="628649"/>
          </a:xfrm>
          <a:prstGeom prst="rect">
            <a:avLst/>
          </a:prstGeom>
        </p:spPr>
      </p:pic>
      <p:sp>
        <p:nvSpPr>
          <p:cNvPr id="49" name="타원 48"/>
          <p:cNvSpPr/>
          <p:nvPr userDrawn="1"/>
        </p:nvSpPr>
        <p:spPr>
          <a:xfrm>
            <a:off x="1029890" y="2293242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173155" y="202757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타원 50"/>
          <p:cNvSpPr/>
          <p:nvPr userDrawn="1"/>
        </p:nvSpPr>
        <p:spPr>
          <a:xfrm>
            <a:off x="306505" y="22357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타원 51"/>
          <p:cNvSpPr/>
          <p:nvPr userDrawn="1"/>
        </p:nvSpPr>
        <p:spPr>
          <a:xfrm>
            <a:off x="1506655" y="264669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타원 52"/>
          <p:cNvSpPr/>
          <p:nvPr userDrawn="1"/>
        </p:nvSpPr>
        <p:spPr>
          <a:xfrm>
            <a:off x="2027355" y="2513347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4" name="타원 53"/>
          <p:cNvSpPr/>
          <p:nvPr userDrawn="1"/>
        </p:nvSpPr>
        <p:spPr>
          <a:xfrm>
            <a:off x="759797" y="3353312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타원 54"/>
          <p:cNvSpPr/>
          <p:nvPr userDrawn="1"/>
        </p:nvSpPr>
        <p:spPr>
          <a:xfrm>
            <a:off x="3349415" y="1440919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타원 55"/>
          <p:cNvSpPr/>
          <p:nvPr userDrawn="1"/>
        </p:nvSpPr>
        <p:spPr>
          <a:xfrm>
            <a:off x="3032497" y="1375582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타원 56"/>
          <p:cNvSpPr/>
          <p:nvPr userDrawn="1"/>
        </p:nvSpPr>
        <p:spPr>
          <a:xfrm>
            <a:off x="9919582" y="2108498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타원 57"/>
          <p:cNvSpPr/>
          <p:nvPr userDrawn="1"/>
        </p:nvSpPr>
        <p:spPr>
          <a:xfrm>
            <a:off x="9863741" y="255455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타원 58"/>
          <p:cNvSpPr/>
          <p:nvPr userDrawn="1"/>
        </p:nvSpPr>
        <p:spPr>
          <a:xfrm>
            <a:off x="9631069" y="2812629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타원 59"/>
          <p:cNvSpPr/>
          <p:nvPr userDrawn="1"/>
        </p:nvSpPr>
        <p:spPr>
          <a:xfrm>
            <a:off x="9500773" y="108155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타원 60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2" name="타원 61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3" name="타원 62"/>
          <p:cNvSpPr/>
          <p:nvPr userDrawn="1"/>
        </p:nvSpPr>
        <p:spPr>
          <a:xfrm>
            <a:off x="8915341" y="1327211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4" name="타원 6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타원 64"/>
          <p:cNvSpPr/>
          <p:nvPr userDrawn="1"/>
        </p:nvSpPr>
        <p:spPr>
          <a:xfrm>
            <a:off x="1513517" y="437637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7" name="그룹 66"/>
          <p:cNvGrpSpPr/>
          <p:nvPr userDrawn="1"/>
        </p:nvGrpSpPr>
        <p:grpSpPr>
          <a:xfrm>
            <a:off x="4528461" y="6021288"/>
            <a:ext cx="467980" cy="350986"/>
            <a:chOff x="4814075" y="2781812"/>
            <a:chExt cx="539154" cy="539154"/>
          </a:xfrm>
        </p:grpSpPr>
        <p:sp>
          <p:nvSpPr>
            <p:cNvPr id="68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7197682" y="6021288"/>
            <a:ext cx="465861" cy="350986"/>
            <a:chOff x="7878221" y="2781812"/>
            <a:chExt cx="536714" cy="539154"/>
          </a:xfrm>
        </p:grpSpPr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3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5" name="그룹 74"/>
          <p:cNvGrpSpPr/>
          <p:nvPr userDrawn="1"/>
        </p:nvGrpSpPr>
        <p:grpSpPr>
          <a:xfrm>
            <a:off x="5196824" y="6021288"/>
            <a:ext cx="465861" cy="350986"/>
            <a:chOff x="5580112" y="2781812"/>
            <a:chExt cx="536714" cy="539154"/>
          </a:xfrm>
        </p:grpSpPr>
        <p:sp>
          <p:nvSpPr>
            <p:cNvPr id="76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9" name="그룹 78"/>
          <p:cNvGrpSpPr/>
          <p:nvPr userDrawn="1"/>
        </p:nvGrpSpPr>
        <p:grpSpPr>
          <a:xfrm>
            <a:off x="6529317" y="6021288"/>
            <a:ext cx="467980" cy="350986"/>
            <a:chOff x="7112185" y="2781812"/>
            <a:chExt cx="539154" cy="539154"/>
          </a:xfrm>
        </p:grpSpPr>
        <p:sp>
          <p:nvSpPr>
            <p:cNvPr id="80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85" name="그룹 84"/>
          <p:cNvGrpSpPr/>
          <p:nvPr userDrawn="1"/>
        </p:nvGrpSpPr>
        <p:grpSpPr>
          <a:xfrm>
            <a:off x="5863071" y="6021288"/>
            <a:ext cx="465861" cy="350986"/>
            <a:chOff x="6346148" y="2781812"/>
            <a:chExt cx="536714" cy="539154"/>
          </a:xfrm>
        </p:grpSpPr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59537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395489" y="2242080"/>
            <a:ext cx="1395211" cy="9749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1" y="3352143"/>
            <a:ext cx="1790700" cy="20739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>
            <a:off x="527381" y="2242080"/>
            <a:ext cx="1395211" cy="974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41967" r="74628" b="39548"/>
          <a:stretch/>
        </p:blipFill>
        <p:spPr>
          <a:xfrm rot="14971475">
            <a:off x="364872" y="2979577"/>
            <a:ext cx="992894" cy="1690303"/>
          </a:xfrm>
          <a:prstGeom prst="rect">
            <a:avLst/>
          </a:prstGeom>
        </p:spPr>
      </p:pic>
      <p:sp>
        <p:nvSpPr>
          <p:cNvPr id="25" name="타원 24"/>
          <p:cNvSpPr/>
          <p:nvPr userDrawn="1"/>
        </p:nvSpPr>
        <p:spPr>
          <a:xfrm>
            <a:off x="1029890" y="2254511"/>
            <a:ext cx="74185" cy="55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타원 25"/>
          <p:cNvSpPr/>
          <p:nvPr userDrawn="1"/>
        </p:nvSpPr>
        <p:spPr>
          <a:xfrm>
            <a:off x="173155" y="1988841"/>
            <a:ext cx="109879" cy="824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타원 26"/>
          <p:cNvSpPr/>
          <p:nvPr userDrawn="1"/>
        </p:nvSpPr>
        <p:spPr>
          <a:xfrm>
            <a:off x="306505" y="2196981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t="17478" r="66701" b="22256"/>
          <a:stretch/>
        </p:blipFill>
        <p:spPr>
          <a:xfrm>
            <a:off x="1315898" y="1731957"/>
            <a:ext cx="3388780" cy="41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995442" y="1700808"/>
            <a:ext cx="827020" cy="545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3872" y="1592284"/>
            <a:ext cx="652872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280391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2801569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943872" y="3322747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3843925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943872" y="4365104"/>
            <a:ext cx="6528725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01. Contents subtitle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8244997" y="620866"/>
            <a:ext cx="3947003" cy="4320302"/>
            <a:chOff x="6183748" y="620866"/>
            <a:chExt cx="2960252" cy="4320302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793214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8" t="59722" r="78959" b="31806"/>
            <a:stretch/>
          </p:blipFill>
          <p:spPr>
            <a:xfrm rot="2352373" flipH="1">
              <a:off x="6183748" y="620866"/>
              <a:ext cx="647700" cy="5810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4" t="24587" r="8234" b="66246"/>
            <a:stretch/>
          </p:blipFill>
          <p:spPr>
            <a:xfrm rot="17753429" flipH="1">
              <a:off x="7590163" y="2731798"/>
              <a:ext cx="714374" cy="628649"/>
            </a:xfrm>
            <a:prstGeom prst="rect">
              <a:avLst/>
            </a:prstGeom>
          </p:spPr>
        </p:pic>
      </p:grpSp>
      <p:sp>
        <p:nvSpPr>
          <p:cNvPr id="28" name="타원 27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타원 28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타원 29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슬라이드 번호 개체 틀 15"/>
          <p:cNvSpPr>
            <a:spLocks noGrp="1"/>
          </p:cNvSpPr>
          <p:nvPr>
            <p:ph type="sldNum" sz="quarter" idx="16"/>
          </p:nvPr>
        </p:nvSpPr>
        <p:spPr>
          <a:xfrm>
            <a:off x="9299872" y="6597352"/>
            <a:ext cx="2844800" cy="216000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37177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418216" y="3244335"/>
            <a:ext cx="1728192" cy="100798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7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386848" y="3407330"/>
            <a:ext cx="6868755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386848" y="3922106"/>
            <a:ext cx="6868755" cy="236343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Contents subtitle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7" r="83541" b="45556"/>
          <a:stretch/>
        </p:blipFill>
        <p:spPr>
          <a:xfrm flipH="1">
            <a:off x="1469548" y="1751683"/>
            <a:ext cx="1764073" cy="12327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9" t="15972" r="-1" b="50002"/>
          <a:stretch/>
        </p:blipFill>
        <p:spPr>
          <a:xfrm>
            <a:off x="10268345" y="1215430"/>
            <a:ext cx="1923655" cy="1290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3791745" y="1700808"/>
            <a:ext cx="827020" cy="5458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20701" r="70105" b="69254"/>
          <a:stretch/>
        </p:blipFill>
        <p:spPr>
          <a:xfrm>
            <a:off x="632495" y="824344"/>
            <a:ext cx="827020" cy="5458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30211" r="74628" b="39548"/>
          <a:stretch/>
        </p:blipFill>
        <p:spPr>
          <a:xfrm>
            <a:off x="20485" y="2677735"/>
            <a:ext cx="1790700" cy="2073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r="3287" b="52805"/>
          <a:stretch/>
        </p:blipFill>
        <p:spPr>
          <a:xfrm>
            <a:off x="1046006" y="2717784"/>
            <a:ext cx="1867317" cy="689546"/>
          </a:xfrm>
          <a:prstGeom prst="rect">
            <a:avLst/>
          </a:prstGeom>
        </p:spPr>
      </p:pic>
      <p:grpSp>
        <p:nvGrpSpPr>
          <p:cNvPr id="21" name="그룹 20"/>
          <p:cNvGrpSpPr/>
          <p:nvPr userDrawn="1"/>
        </p:nvGrpSpPr>
        <p:grpSpPr>
          <a:xfrm>
            <a:off x="8011114" y="1361608"/>
            <a:ext cx="4180887" cy="4374987"/>
            <a:chOff x="6008335" y="1361607"/>
            <a:chExt cx="3135665" cy="4374987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1865951" flipH="1">
              <a:off x="6008335" y="1361607"/>
              <a:ext cx="730684" cy="4918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" t="30211" r="69759" b="9306"/>
            <a:stretch/>
          </p:blipFill>
          <p:spPr>
            <a:xfrm flipH="1">
              <a:off x="6588224" y="1588640"/>
              <a:ext cx="2555776" cy="414795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" t="57691" r="43586" b="5577"/>
            <a:stretch/>
          </p:blipFill>
          <p:spPr>
            <a:xfrm rot="21354296" flipH="1">
              <a:off x="7683441" y="3771521"/>
              <a:ext cx="365342" cy="245903"/>
            </a:xfrm>
            <a:prstGeom prst="rect">
              <a:avLst/>
            </a:prstGeom>
          </p:spPr>
        </p:pic>
      </p:grpSp>
      <p:sp>
        <p:nvSpPr>
          <p:cNvPr id="22" name="타원 21"/>
          <p:cNvSpPr/>
          <p:nvPr userDrawn="1"/>
        </p:nvSpPr>
        <p:spPr>
          <a:xfrm>
            <a:off x="11753035" y="270811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타원 22"/>
          <p:cNvSpPr/>
          <p:nvPr userDrawn="1"/>
        </p:nvSpPr>
        <p:spPr>
          <a:xfrm>
            <a:off x="11957786" y="2617373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타원 23"/>
          <p:cNvSpPr/>
          <p:nvPr userDrawn="1"/>
        </p:nvSpPr>
        <p:spPr>
          <a:xfrm>
            <a:off x="11566898" y="1835595"/>
            <a:ext cx="64247" cy="48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1404576" y="1846124"/>
            <a:ext cx="2387169" cy="321309"/>
            <a:chOff x="-962321" y="1988840"/>
            <a:chExt cx="1790377" cy="321309"/>
          </a:xfrm>
        </p:grpSpPr>
        <p:sp>
          <p:nvSpPr>
            <p:cNvPr id="25" name="타원 24"/>
            <p:cNvSpPr/>
            <p:nvPr userDrawn="1"/>
          </p:nvSpPr>
          <p:spPr>
            <a:xfrm>
              <a:off x="772417" y="2254510"/>
              <a:ext cx="55639" cy="556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129866" y="198884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" name="타원 26"/>
            <p:cNvSpPr/>
            <p:nvPr userDrawn="1"/>
          </p:nvSpPr>
          <p:spPr>
            <a:xfrm>
              <a:off x="229878" y="219698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-747247" y="2146497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타원 29"/>
            <p:cNvSpPr/>
            <p:nvPr userDrawn="1"/>
          </p:nvSpPr>
          <p:spPr>
            <a:xfrm>
              <a:off x="-962321" y="2137430"/>
              <a:ext cx="82409" cy="824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3" name="슬라이드 번호 개체 틀 15"/>
          <p:cNvSpPr>
            <a:spLocks noGrp="1"/>
          </p:cNvSpPr>
          <p:nvPr>
            <p:ph type="sldNum" sz="quarter" idx="13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3979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333744"/>
            <a:ext cx="10081120" cy="432048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836712"/>
            <a:ext cx="10081120" cy="28076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9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22279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>
            <a:off x="0" y="6477000"/>
            <a:ext cx="12192000" cy="381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44"/>
          <a:stretch/>
        </p:blipFill>
        <p:spPr>
          <a:xfrm flipV="1">
            <a:off x="0" y="0"/>
            <a:ext cx="12192000" cy="381000"/>
          </a:xfrm>
          <a:prstGeom prst="rect">
            <a:avLst/>
          </a:prstGeom>
        </p:spPr>
      </p:pic>
      <p:sp>
        <p:nvSpPr>
          <p:cNvPr id="33" name="텍스트 개체 틀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22800" y="3760421"/>
            <a:ext cx="2946400" cy="49222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5556" r="34250" b="81805"/>
          <a:stretch/>
        </p:blipFill>
        <p:spPr>
          <a:xfrm>
            <a:off x="4450815" y="2110310"/>
            <a:ext cx="3290371" cy="742626"/>
          </a:xfrm>
          <a:prstGeom prst="rect">
            <a:avLst/>
          </a:prstGeom>
        </p:spPr>
      </p:pic>
      <p:grpSp>
        <p:nvGrpSpPr>
          <p:cNvPr id="60" name="그룹 59"/>
          <p:cNvGrpSpPr/>
          <p:nvPr userDrawn="1"/>
        </p:nvGrpSpPr>
        <p:grpSpPr>
          <a:xfrm>
            <a:off x="3688071" y="3066723"/>
            <a:ext cx="718872" cy="539154"/>
            <a:chOff x="4814075" y="2781812"/>
            <a:chExt cx="539154" cy="539154"/>
          </a:xfrm>
        </p:grpSpPr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81407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2 w 442"/>
                <a:gd name="T11" fmla="*/ 111 h 442"/>
                <a:gd name="T12" fmla="*/ 394 w 442"/>
                <a:gd name="T13" fmla="*/ 100 h 442"/>
                <a:gd name="T14" fmla="*/ 385 w 442"/>
                <a:gd name="T15" fmla="*/ 75 h 442"/>
                <a:gd name="T16" fmla="*/ 369 w 442"/>
                <a:gd name="T17" fmla="*/ 61 h 442"/>
                <a:gd name="T18" fmla="*/ 346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69 w 442"/>
                <a:gd name="T27" fmla="*/ 8 h 442"/>
                <a:gd name="T28" fmla="*/ 243 w 442"/>
                <a:gd name="T29" fmla="*/ 7 h 442"/>
                <a:gd name="T30" fmla="*/ 220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5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29 w 442"/>
                <a:gd name="T51" fmla="*/ 111 h 442"/>
                <a:gd name="T52" fmla="*/ 29 w 442"/>
                <a:gd name="T53" fmla="*/ 132 h 442"/>
                <a:gd name="T54" fmla="*/ 12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29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8 w 442"/>
                <a:gd name="T89" fmla="*/ 435 h 442"/>
                <a:gd name="T90" fmla="*/ 220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6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2 w 442"/>
                <a:gd name="T111" fmla="*/ 331 h 442"/>
                <a:gd name="T112" fmla="*/ 411 w 442"/>
                <a:gd name="T113" fmla="*/ 310 h 442"/>
                <a:gd name="T114" fmla="*/ 429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8" y="183"/>
                  </a:lnTo>
                  <a:lnTo>
                    <a:pt x="438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5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2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2" y="47"/>
                  </a:lnTo>
                  <a:lnTo>
                    <a:pt x="346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9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3" y="13"/>
                  </a:lnTo>
                  <a:lnTo>
                    <a:pt x="269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7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1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1" y="27"/>
                  </a:lnTo>
                  <a:lnTo>
                    <a:pt x="115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5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2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29" y="132"/>
                  </a:lnTo>
                  <a:lnTo>
                    <a:pt x="29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29" y="310"/>
                  </a:lnTo>
                  <a:lnTo>
                    <a:pt x="29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29" y="331"/>
                  </a:lnTo>
                  <a:lnTo>
                    <a:pt x="29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2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5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5" y="414"/>
                  </a:lnTo>
                  <a:lnTo>
                    <a:pt x="121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1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7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69" y="434"/>
                  </a:lnTo>
                  <a:lnTo>
                    <a:pt x="273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9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6" y="395"/>
                  </a:lnTo>
                  <a:lnTo>
                    <a:pt x="352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2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5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8" y="259"/>
                  </a:lnTo>
                  <a:lnTo>
                    <a:pt x="438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ABB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4848230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0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1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3 w 386"/>
                <a:gd name="T49" fmla="*/ 4 h 386"/>
                <a:gd name="T50" fmla="*/ 192 w 386"/>
                <a:gd name="T51" fmla="*/ 0 h 386"/>
                <a:gd name="T52" fmla="*/ 212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7 w 386"/>
                <a:gd name="T65" fmla="*/ 136 h 386"/>
                <a:gd name="T66" fmla="*/ 384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4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3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0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0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3" y="4"/>
                  </a:lnTo>
                  <a:lnTo>
                    <a:pt x="174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947921" y="2966557"/>
              <a:ext cx="271462" cy="169664"/>
            </a:xfrm>
            <a:custGeom>
              <a:avLst/>
              <a:gdLst>
                <a:gd name="T0" fmla="*/ 450 w 512"/>
                <a:gd name="T1" fmla="*/ 320 h 320"/>
                <a:gd name="T2" fmla="*/ 460 w 512"/>
                <a:gd name="T3" fmla="*/ 318 h 320"/>
                <a:gd name="T4" fmla="*/ 478 w 512"/>
                <a:gd name="T5" fmla="*/ 312 h 320"/>
                <a:gd name="T6" fmla="*/ 492 w 512"/>
                <a:gd name="T7" fmla="*/ 298 h 320"/>
                <a:gd name="T8" fmla="*/ 504 w 512"/>
                <a:gd name="T9" fmla="*/ 274 h 320"/>
                <a:gd name="T10" fmla="*/ 512 w 512"/>
                <a:gd name="T11" fmla="*/ 240 h 320"/>
                <a:gd name="T12" fmla="*/ 512 w 512"/>
                <a:gd name="T13" fmla="*/ 222 h 320"/>
                <a:gd name="T14" fmla="*/ 508 w 512"/>
                <a:gd name="T15" fmla="*/ 198 h 320"/>
                <a:gd name="T16" fmla="*/ 496 w 512"/>
                <a:gd name="T17" fmla="*/ 178 h 320"/>
                <a:gd name="T18" fmla="*/ 482 w 512"/>
                <a:gd name="T19" fmla="*/ 164 h 320"/>
                <a:gd name="T20" fmla="*/ 448 w 512"/>
                <a:gd name="T21" fmla="*/ 148 h 320"/>
                <a:gd name="T22" fmla="*/ 420 w 512"/>
                <a:gd name="T23" fmla="*/ 142 h 320"/>
                <a:gd name="T24" fmla="*/ 424 w 512"/>
                <a:gd name="T25" fmla="*/ 126 h 320"/>
                <a:gd name="T26" fmla="*/ 424 w 512"/>
                <a:gd name="T27" fmla="*/ 86 h 320"/>
                <a:gd name="T28" fmla="*/ 418 w 512"/>
                <a:gd name="T29" fmla="*/ 64 h 320"/>
                <a:gd name="T30" fmla="*/ 402 w 512"/>
                <a:gd name="T31" fmla="*/ 40 h 320"/>
                <a:gd name="T32" fmla="*/ 376 w 512"/>
                <a:gd name="T33" fmla="*/ 20 h 320"/>
                <a:gd name="T34" fmla="*/ 338 w 512"/>
                <a:gd name="T35" fmla="*/ 4 h 320"/>
                <a:gd name="T36" fmla="*/ 322 w 512"/>
                <a:gd name="T37" fmla="*/ 0 h 320"/>
                <a:gd name="T38" fmla="*/ 292 w 512"/>
                <a:gd name="T39" fmla="*/ 0 h 320"/>
                <a:gd name="T40" fmla="*/ 268 w 512"/>
                <a:gd name="T41" fmla="*/ 8 h 320"/>
                <a:gd name="T42" fmla="*/ 248 w 512"/>
                <a:gd name="T43" fmla="*/ 22 h 320"/>
                <a:gd name="T44" fmla="*/ 226 w 512"/>
                <a:gd name="T45" fmla="*/ 44 h 320"/>
                <a:gd name="T46" fmla="*/ 210 w 512"/>
                <a:gd name="T47" fmla="*/ 74 h 320"/>
                <a:gd name="T48" fmla="*/ 206 w 512"/>
                <a:gd name="T49" fmla="*/ 64 h 320"/>
                <a:gd name="T50" fmla="*/ 190 w 512"/>
                <a:gd name="T51" fmla="*/ 48 h 320"/>
                <a:gd name="T52" fmla="*/ 162 w 512"/>
                <a:gd name="T53" fmla="*/ 36 h 320"/>
                <a:gd name="T54" fmla="*/ 142 w 512"/>
                <a:gd name="T55" fmla="*/ 34 h 320"/>
                <a:gd name="T56" fmla="*/ 120 w 512"/>
                <a:gd name="T57" fmla="*/ 40 h 320"/>
                <a:gd name="T58" fmla="*/ 108 w 512"/>
                <a:gd name="T59" fmla="*/ 44 h 320"/>
                <a:gd name="T60" fmla="*/ 88 w 512"/>
                <a:gd name="T61" fmla="*/ 58 h 320"/>
                <a:gd name="T62" fmla="*/ 74 w 512"/>
                <a:gd name="T63" fmla="*/ 74 h 320"/>
                <a:gd name="T64" fmla="*/ 64 w 512"/>
                <a:gd name="T65" fmla="*/ 100 h 320"/>
                <a:gd name="T66" fmla="*/ 60 w 512"/>
                <a:gd name="T67" fmla="*/ 130 h 320"/>
                <a:gd name="T68" fmla="*/ 60 w 512"/>
                <a:gd name="T69" fmla="*/ 144 h 320"/>
                <a:gd name="T70" fmla="*/ 40 w 512"/>
                <a:gd name="T71" fmla="*/ 150 h 320"/>
                <a:gd name="T72" fmla="*/ 18 w 512"/>
                <a:gd name="T73" fmla="*/ 166 h 320"/>
                <a:gd name="T74" fmla="*/ 6 w 512"/>
                <a:gd name="T75" fmla="*/ 186 h 320"/>
                <a:gd name="T76" fmla="*/ 0 w 512"/>
                <a:gd name="T77" fmla="*/ 204 h 320"/>
                <a:gd name="T78" fmla="*/ 0 w 512"/>
                <a:gd name="T79" fmla="*/ 214 h 320"/>
                <a:gd name="T80" fmla="*/ 2 w 512"/>
                <a:gd name="T81" fmla="*/ 244 h 320"/>
                <a:gd name="T82" fmla="*/ 10 w 512"/>
                <a:gd name="T83" fmla="*/ 268 h 320"/>
                <a:gd name="T84" fmla="*/ 30 w 512"/>
                <a:gd name="T85" fmla="*/ 300 h 320"/>
                <a:gd name="T86" fmla="*/ 50 w 512"/>
                <a:gd name="T87" fmla="*/ 316 h 320"/>
                <a:gd name="T88" fmla="*/ 60 w 512"/>
                <a:gd name="T8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320">
                  <a:moveTo>
                    <a:pt x="60" y="320"/>
                  </a:moveTo>
                  <a:lnTo>
                    <a:pt x="450" y="320"/>
                  </a:lnTo>
                  <a:lnTo>
                    <a:pt x="450" y="320"/>
                  </a:lnTo>
                  <a:lnTo>
                    <a:pt x="460" y="318"/>
                  </a:lnTo>
                  <a:lnTo>
                    <a:pt x="470" y="316"/>
                  </a:lnTo>
                  <a:lnTo>
                    <a:pt x="478" y="312"/>
                  </a:lnTo>
                  <a:lnTo>
                    <a:pt x="486" y="306"/>
                  </a:lnTo>
                  <a:lnTo>
                    <a:pt x="492" y="298"/>
                  </a:lnTo>
                  <a:lnTo>
                    <a:pt x="496" y="290"/>
                  </a:lnTo>
                  <a:lnTo>
                    <a:pt x="504" y="274"/>
                  </a:lnTo>
                  <a:lnTo>
                    <a:pt x="508" y="256"/>
                  </a:lnTo>
                  <a:lnTo>
                    <a:pt x="512" y="240"/>
                  </a:lnTo>
                  <a:lnTo>
                    <a:pt x="512" y="222"/>
                  </a:lnTo>
                  <a:lnTo>
                    <a:pt x="512" y="222"/>
                  </a:lnTo>
                  <a:lnTo>
                    <a:pt x="510" y="210"/>
                  </a:lnTo>
                  <a:lnTo>
                    <a:pt x="508" y="198"/>
                  </a:lnTo>
                  <a:lnTo>
                    <a:pt x="502" y="188"/>
                  </a:lnTo>
                  <a:lnTo>
                    <a:pt x="496" y="178"/>
                  </a:lnTo>
                  <a:lnTo>
                    <a:pt x="490" y="170"/>
                  </a:lnTo>
                  <a:lnTo>
                    <a:pt x="482" y="164"/>
                  </a:lnTo>
                  <a:lnTo>
                    <a:pt x="464" y="154"/>
                  </a:lnTo>
                  <a:lnTo>
                    <a:pt x="448" y="148"/>
                  </a:lnTo>
                  <a:lnTo>
                    <a:pt x="434" y="144"/>
                  </a:lnTo>
                  <a:lnTo>
                    <a:pt x="420" y="142"/>
                  </a:lnTo>
                  <a:lnTo>
                    <a:pt x="420" y="142"/>
                  </a:lnTo>
                  <a:lnTo>
                    <a:pt x="424" y="126"/>
                  </a:lnTo>
                  <a:lnTo>
                    <a:pt x="426" y="108"/>
                  </a:lnTo>
                  <a:lnTo>
                    <a:pt x="424" y="86"/>
                  </a:lnTo>
                  <a:lnTo>
                    <a:pt x="422" y="76"/>
                  </a:lnTo>
                  <a:lnTo>
                    <a:pt x="418" y="64"/>
                  </a:lnTo>
                  <a:lnTo>
                    <a:pt x="410" y="52"/>
                  </a:lnTo>
                  <a:lnTo>
                    <a:pt x="402" y="40"/>
                  </a:lnTo>
                  <a:lnTo>
                    <a:pt x="390" y="30"/>
                  </a:lnTo>
                  <a:lnTo>
                    <a:pt x="376" y="20"/>
                  </a:lnTo>
                  <a:lnTo>
                    <a:pt x="360" y="12"/>
                  </a:lnTo>
                  <a:lnTo>
                    <a:pt x="338" y="4"/>
                  </a:lnTo>
                  <a:lnTo>
                    <a:pt x="338" y="4"/>
                  </a:lnTo>
                  <a:lnTo>
                    <a:pt x="322" y="0"/>
                  </a:lnTo>
                  <a:lnTo>
                    <a:pt x="306" y="0"/>
                  </a:lnTo>
                  <a:lnTo>
                    <a:pt x="292" y="0"/>
                  </a:lnTo>
                  <a:lnTo>
                    <a:pt x="280" y="4"/>
                  </a:lnTo>
                  <a:lnTo>
                    <a:pt x="268" y="8"/>
                  </a:lnTo>
                  <a:lnTo>
                    <a:pt x="258" y="14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26" y="44"/>
                  </a:lnTo>
                  <a:lnTo>
                    <a:pt x="216" y="58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06" y="64"/>
                  </a:lnTo>
                  <a:lnTo>
                    <a:pt x="198" y="56"/>
                  </a:lnTo>
                  <a:lnTo>
                    <a:pt x="190" y="48"/>
                  </a:lnTo>
                  <a:lnTo>
                    <a:pt x="178" y="40"/>
                  </a:lnTo>
                  <a:lnTo>
                    <a:pt x="162" y="36"/>
                  </a:lnTo>
                  <a:lnTo>
                    <a:pt x="152" y="34"/>
                  </a:lnTo>
                  <a:lnTo>
                    <a:pt x="142" y="34"/>
                  </a:lnTo>
                  <a:lnTo>
                    <a:pt x="132" y="36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08" y="44"/>
                  </a:lnTo>
                  <a:lnTo>
                    <a:pt x="98" y="50"/>
                  </a:lnTo>
                  <a:lnTo>
                    <a:pt x="88" y="58"/>
                  </a:lnTo>
                  <a:lnTo>
                    <a:pt x="80" y="66"/>
                  </a:lnTo>
                  <a:lnTo>
                    <a:pt x="74" y="74"/>
                  </a:lnTo>
                  <a:lnTo>
                    <a:pt x="70" y="82"/>
                  </a:lnTo>
                  <a:lnTo>
                    <a:pt x="64" y="100"/>
                  </a:lnTo>
                  <a:lnTo>
                    <a:pt x="60" y="116"/>
                  </a:lnTo>
                  <a:lnTo>
                    <a:pt x="60" y="130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0" y="146"/>
                  </a:lnTo>
                  <a:lnTo>
                    <a:pt x="40" y="150"/>
                  </a:lnTo>
                  <a:lnTo>
                    <a:pt x="30" y="156"/>
                  </a:lnTo>
                  <a:lnTo>
                    <a:pt x="18" y="166"/>
                  </a:lnTo>
                  <a:lnTo>
                    <a:pt x="10" y="178"/>
                  </a:lnTo>
                  <a:lnTo>
                    <a:pt x="6" y="186"/>
                  </a:lnTo>
                  <a:lnTo>
                    <a:pt x="2" y="194"/>
                  </a:lnTo>
                  <a:lnTo>
                    <a:pt x="0" y="20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4"/>
                  </a:lnTo>
                  <a:lnTo>
                    <a:pt x="6" y="258"/>
                  </a:lnTo>
                  <a:lnTo>
                    <a:pt x="10" y="268"/>
                  </a:lnTo>
                  <a:lnTo>
                    <a:pt x="20" y="286"/>
                  </a:lnTo>
                  <a:lnTo>
                    <a:pt x="30" y="300"/>
                  </a:lnTo>
                  <a:lnTo>
                    <a:pt x="40" y="310"/>
                  </a:lnTo>
                  <a:lnTo>
                    <a:pt x="50" y="316"/>
                  </a:lnTo>
                  <a:lnTo>
                    <a:pt x="60" y="320"/>
                  </a:lnTo>
                  <a:lnTo>
                    <a:pt x="60" y="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>
            <a:off x="7788312" y="3066723"/>
            <a:ext cx="715619" cy="539154"/>
            <a:chOff x="7878221" y="2781812"/>
            <a:chExt cx="536714" cy="539154"/>
          </a:xfrm>
        </p:grpSpPr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7878221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2 w 441"/>
                <a:gd name="T11" fmla="*/ 111 h 442"/>
                <a:gd name="T12" fmla="*/ 394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1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2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9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3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9 w 441"/>
                <a:gd name="T73" fmla="*/ 342 h 442"/>
                <a:gd name="T74" fmla="*/ 56 w 441"/>
                <a:gd name="T75" fmla="*/ 367 h 442"/>
                <a:gd name="T76" fmla="*/ 73 w 441"/>
                <a:gd name="T77" fmla="*/ 381 h 442"/>
                <a:gd name="T78" fmla="*/ 95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2 w 441"/>
                <a:gd name="T111" fmla="*/ 331 h 442"/>
                <a:gd name="T112" fmla="*/ 412 w 441"/>
                <a:gd name="T113" fmla="*/ 310 h 442"/>
                <a:gd name="T114" fmla="*/ 429 w 441"/>
                <a:gd name="T115" fmla="*/ 291 h 442"/>
                <a:gd name="T116" fmla="*/ 434 w 441"/>
                <a:gd name="T117" fmla="*/ 269 h 442"/>
                <a:gd name="T118" fmla="*/ 435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5" y="166"/>
                  </a:lnTo>
                  <a:lnTo>
                    <a:pt x="425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2" y="132"/>
                  </a:lnTo>
                  <a:lnTo>
                    <a:pt x="412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9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9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6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0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60" y="4"/>
                  </a:lnTo>
                  <a:lnTo>
                    <a:pt x="260" y="4"/>
                  </a:lnTo>
                  <a:lnTo>
                    <a:pt x="254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7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4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5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6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9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2" y="169"/>
                  </a:lnTo>
                  <a:lnTo>
                    <a:pt x="9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9" y="270"/>
                  </a:lnTo>
                  <a:lnTo>
                    <a:pt x="12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9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6" y="367"/>
                  </a:lnTo>
                  <a:lnTo>
                    <a:pt x="62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5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4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7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4" y="438"/>
                  </a:lnTo>
                  <a:lnTo>
                    <a:pt x="260" y="438"/>
                  </a:lnTo>
                  <a:lnTo>
                    <a:pt x="260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0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6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9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9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2" y="331"/>
                  </a:lnTo>
                  <a:lnTo>
                    <a:pt x="412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2" y="310"/>
                  </a:lnTo>
                  <a:lnTo>
                    <a:pt x="412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5" y="276"/>
                  </a:lnTo>
                  <a:lnTo>
                    <a:pt x="425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9680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7912376" y="2815967"/>
              <a:ext cx="468405" cy="470845"/>
            </a:xfrm>
            <a:custGeom>
              <a:avLst/>
              <a:gdLst>
                <a:gd name="T0" fmla="*/ 385 w 385"/>
                <a:gd name="T1" fmla="*/ 192 h 386"/>
                <a:gd name="T2" fmla="*/ 381 w 385"/>
                <a:gd name="T3" fmla="*/ 231 h 386"/>
                <a:gd name="T4" fmla="*/ 370 w 385"/>
                <a:gd name="T5" fmla="*/ 268 h 386"/>
                <a:gd name="T6" fmla="*/ 352 w 385"/>
                <a:gd name="T7" fmla="*/ 301 h 386"/>
                <a:gd name="T8" fmla="*/ 328 w 385"/>
                <a:gd name="T9" fmla="*/ 329 h 386"/>
                <a:gd name="T10" fmla="*/ 300 w 385"/>
                <a:gd name="T11" fmla="*/ 353 h 386"/>
                <a:gd name="T12" fmla="*/ 267 w 385"/>
                <a:gd name="T13" fmla="*/ 370 h 386"/>
                <a:gd name="T14" fmla="*/ 231 w 385"/>
                <a:gd name="T15" fmla="*/ 382 h 386"/>
                <a:gd name="T16" fmla="*/ 192 w 385"/>
                <a:gd name="T17" fmla="*/ 386 h 386"/>
                <a:gd name="T18" fmla="*/ 173 w 385"/>
                <a:gd name="T19" fmla="*/ 385 h 386"/>
                <a:gd name="T20" fmla="*/ 135 w 385"/>
                <a:gd name="T21" fmla="*/ 377 h 386"/>
                <a:gd name="T22" fmla="*/ 100 w 385"/>
                <a:gd name="T23" fmla="*/ 362 h 386"/>
                <a:gd name="T24" fmla="*/ 69 w 385"/>
                <a:gd name="T25" fmla="*/ 342 h 386"/>
                <a:gd name="T26" fmla="*/ 43 w 385"/>
                <a:gd name="T27" fmla="*/ 315 h 386"/>
                <a:gd name="T28" fmla="*/ 22 w 385"/>
                <a:gd name="T29" fmla="*/ 284 h 386"/>
                <a:gd name="T30" fmla="*/ 8 w 385"/>
                <a:gd name="T31" fmla="*/ 250 h 386"/>
                <a:gd name="T32" fmla="*/ 1 w 385"/>
                <a:gd name="T33" fmla="*/ 212 h 386"/>
                <a:gd name="T34" fmla="*/ 0 w 385"/>
                <a:gd name="T35" fmla="*/ 192 h 386"/>
                <a:gd name="T36" fmla="*/ 3 w 385"/>
                <a:gd name="T37" fmla="*/ 154 h 386"/>
                <a:gd name="T38" fmla="*/ 15 w 385"/>
                <a:gd name="T39" fmla="*/ 118 h 386"/>
                <a:gd name="T40" fmla="*/ 33 w 385"/>
                <a:gd name="T41" fmla="*/ 85 h 386"/>
                <a:gd name="T42" fmla="*/ 56 w 385"/>
                <a:gd name="T43" fmla="*/ 57 h 386"/>
                <a:gd name="T44" fmla="*/ 84 w 385"/>
                <a:gd name="T45" fmla="*/ 33 h 386"/>
                <a:gd name="T46" fmla="*/ 117 w 385"/>
                <a:gd name="T47" fmla="*/ 16 h 386"/>
                <a:gd name="T48" fmla="*/ 153 w 385"/>
                <a:gd name="T49" fmla="*/ 4 h 386"/>
                <a:gd name="T50" fmla="*/ 192 w 385"/>
                <a:gd name="T51" fmla="*/ 0 h 386"/>
                <a:gd name="T52" fmla="*/ 212 w 385"/>
                <a:gd name="T53" fmla="*/ 1 h 386"/>
                <a:gd name="T54" fmla="*/ 249 w 385"/>
                <a:gd name="T55" fmla="*/ 9 h 386"/>
                <a:gd name="T56" fmla="*/ 284 w 385"/>
                <a:gd name="T57" fmla="*/ 24 h 386"/>
                <a:gd name="T58" fmla="*/ 314 w 385"/>
                <a:gd name="T59" fmla="*/ 44 h 386"/>
                <a:gd name="T60" fmla="*/ 341 w 385"/>
                <a:gd name="T61" fmla="*/ 70 h 386"/>
                <a:gd name="T62" fmla="*/ 361 w 385"/>
                <a:gd name="T63" fmla="*/ 100 h 386"/>
                <a:gd name="T64" fmla="*/ 377 w 385"/>
                <a:gd name="T65" fmla="*/ 136 h 386"/>
                <a:gd name="T66" fmla="*/ 384 w 385"/>
                <a:gd name="T67" fmla="*/ 174 h 386"/>
                <a:gd name="T68" fmla="*/ 385 w 385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5" h="386">
                  <a:moveTo>
                    <a:pt x="385" y="192"/>
                  </a:moveTo>
                  <a:lnTo>
                    <a:pt x="385" y="192"/>
                  </a:lnTo>
                  <a:lnTo>
                    <a:pt x="384" y="212"/>
                  </a:lnTo>
                  <a:lnTo>
                    <a:pt x="381" y="231"/>
                  </a:lnTo>
                  <a:lnTo>
                    <a:pt x="377" y="250"/>
                  </a:lnTo>
                  <a:lnTo>
                    <a:pt x="370" y="268"/>
                  </a:lnTo>
                  <a:lnTo>
                    <a:pt x="361" y="284"/>
                  </a:lnTo>
                  <a:lnTo>
                    <a:pt x="352" y="301"/>
                  </a:lnTo>
                  <a:lnTo>
                    <a:pt x="341" y="315"/>
                  </a:lnTo>
                  <a:lnTo>
                    <a:pt x="328" y="329"/>
                  </a:lnTo>
                  <a:lnTo>
                    <a:pt x="314" y="342"/>
                  </a:lnTo>
                  <a:lnTo>
                    <a:pt x="300" y="353"/>
                  </a:lnTo>
                  <a:lnTo>
                    <a:pt x="284" y="362"/>
                  </a:lnTo>
                  <a:lnTo>
                    <a:pt x="267" y="370"/>
                  </a:lnTo>
                  <a:lnTo>
                    <a:pt x="249" y="377"/>
                  </a:lnTo>
                  <a:lnTo>
                    <a:pt x="231" y="382"/>
                  </a:lnTo>
                  <a:lnTo>
                    <a:pt x="212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3" y="385"/>
                  </a:lnTo>
                  <a:lnTo>
                    <a:pt x="153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0" y="362"/>
                  </a:lnTo>
                  <a:lnTo>
                    <a:pt x="84" y="353"/>
                  </a:lnTo>
                  <a:lnTo>
                    <a:pt x="69" y="342"/>
                  </a:lnTo>
                  <a:lnTo>
                    <a:pt x="56" y="329"/>
                  </a:lnTo>
                  <a:lnTo>
                    <a:pt x="43" y="315"/>
                  </a:lnTo>
                  <a:lnTo>
                    <a:pt x="33" y="301"/>
                  </a:lnTo>
                  <a:lnTo>
                    <a:pt x="22" y="284"/>
                  </a:lnTo>
                  <a:lnTo>
                    <a:pt x="15" y="268"/>
                  </a:lnTo>
                  <a:lnTo>
                    <a:pt x="8" y="250"/>
                  </a:lnTo>
                  <a:lnTo>
                    <a:pt x="3" y="231"/>
                  </a:lnTo>
                  <a:lnTo>
                    <a:pt x="1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1" y="174"/>
                  </a:lnTo>
                  <a:lnTo>
                    <a:pt x="3" y="154"/>
                  </a:lnTo>
                  <a:lnTo>
                    <a:pt x="8" y="136"/>
                  </a:lnTo>
                  <a:lnTo>
                    <a:pt x="15" y="118"/>
                  </a:lnTo>
                  <a:lnTo>
                    <a:pt x="22" y="100"/>
                  </a:lnTo>
                  <a:lnTo>
                    <a:pt x="33" y="85"/>
                  </a:lnTo>
                  <a:lnTo>
                    <a:pt x="43" y="70"/>
                  </a:lnTo>
                  <a:lnTo>
                    <a:pt x="56" y="57"/>
                  </a:lnTo>
                  <a:lnTo>
                    <a:pt x="69" y="44"/>
                  </a:lnTo>
                  <a:lnTo>
                    <a:pt x="84" y="33"/>
                  </a:lnTo>
                  <a:lnTo>
                    <a:pt x="100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3" y="4"/>
                  </a:lnTo>
                  <a:lnTo>
                    <a:pt x="173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2" y="1"/>
                  </a:lnTo>
                  <a:lnTo>
                    <a:pt x="231" y="4"/>
                  </a:lnTo>
                  <a:lnTo>
                    <a:pt x="249" y="9"/>
                  </a:lnTo>
                  <a:lnTo>
                    <a:pt x="267" y="16"/>
                  </a:lnTo>
                  <a:lnTo>
                    <a:pt x="284" y="24"/>
                  </a:lnTo>
                  <a:lnTo>
                    <a:pt x="300" y="33"/>
                  </a:lnTo>
                  <a:lnTo>
                    <a:pt x="314" y="44"/>
                  </a:lnTo>
                  <a:lnTo>
                    <a:pt x="328" y="57"/>
                  </a:lnTo>
                  <a:lnTo>
                    <a:pt x="341" y="70"/>
                  </a:lnTo>
                  <a:lnTo>
                    <a:pt x="352" y="85"/>
                  </a:lnTo>
                  <a:lnTo>
                    <a:pt x="361" y="100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1" y="154"/>
                  </a:lnTo>
                  <a:lnTo>
                    <a:pt x="384" y="174"/>
                  </a:lnTo>
                  <a:lnTo>
                    <a:pt x="385" y="192"/>
                  </a:lnTo>
                  <a:lnTo>
                    <a:pt x="385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8055914" y="2919370"/>
              <a:ext cx="181328" cy="264039"/>
            </a:xfrm>
            <a:custGeom>
              <a:avLst/>
              <a:gdLst>
                <a:gd name="T0" fmla="*/ 62 w 342"/>
                <a:gd name="T1" fmla="*/ 0 h 498"/>
                <a:gd name="T2" fmla="*/ 50 w 342"/>
                <a:gd name="T3" fmla="*/ 2 h 498"/>
                <a:gd name="T4" fmla="*/ 28 w 342"/>
                <a:gd name="T5" fmla="*/ 12 h 498"/>
                <a:gd name="T6" fmla="*/ 12 w 342"/>
                <a:gd name="T7" fmla="*/ 28 h 498"/>
                <a:gd name="T8" fmla="*/ 2 w 342"/>
                <a:gd name="T9" fmla="*/ 50 h 498"/>
                <a:gd name="T10" fmla="*/ 0 w 342"/>
                <a:gd name="T11" fmla="*/ 436 h 498"/>
                <a:gd name="T12" fmla="*/ 2 w 342"/>
                <a:gd name="T13" fmla="*/ 448 h 498"/>
                <a:gd name="T14" fmla="*/ 12 w 342"/>
                <a:gd name="T15" fmla="*/ 472 h 498"/>
                <a:gd name="T16" fmla="*/ 28 w 342"/>
                <a:gd name="T17" fmla="*/ 488 h 498"/>
                <a:gd name="T18" fmla="*/ 50 w 342"/>
                <a:gd name="T19" fmla="*/ 498 h 498"/>
                <a:gd name="T20" fmla="*/ 280 w 342"/>
                <a:gd name="T21" fmla="*/ 498 h 498"/>
                <a:gd name="T22" fmla="*/ 294 w 342"/>
                <a:gd name="T23" fmla="*/ 498 h 498"/>
                <a:gd name="T24" fmla="*/ 316 w 342"/>
                <a:gd name="T25" fmla="*/ 488 h 498"/>
                <a:gd name="T26" fmla="*/ 332 w 342"/>
                <a:gd name="T27" fmla="*/ 472 h 498"/>
                <a:gd name="T28" fmla="*/ 342 w 342"/>
                <a:gd name="T29" fmla="*/ 448 h 498"/>
                <a:gd name="T30" fmla="*/ 342 w 342"/>
                <a:gd name="T31" fmla="*/ 62 h 498"/>
                <a:gd name="T32" fmla="*/ 342 w 342"/>
                <a:gd name="T33" fmla="*/ 50 h 498"/>
                <a:gd name="T34" fmla="*/ 332 w 342"/>
                <a:gd name="T35" fmla="*/ 28 h 498"/>
                <a:gd name="T36" fmla="*/ 316 w 342"/>
                <a:gd name="T37" fmla="*/ 12 h 498"/>
                <a:gd name="T38" fmla="*/ 294 w 342"/>
                <a:gd name="T39" fmla="*/ 2 h 498"/>
                <a:gd name="T40" fmla="*/ 280 w 342"/>
                <a:gd name="T41" fmla="*/ 0 h 498"/>
                <a:gd name="T42" fmla="*/ 218 w 342"/>
                <a:gd name="T43" fmla="*/ 32 h 498"/>
                <a:gd name="T44" fmla="*/ 224 w 342"/>
                <a:gd name="T45" fmla="*/ 32 h 498"/>
                <a:gd name="T46" fmla="*/ 232 w 342"/>
                <a:gd name="T47" fmla="*/ 42 h 498"/>
                <a:gd name="T48" fmla="*/ 234 w 342"/>
                <a:gd name="T49" fmla="*/ 48 h 498"/>
                <a:gd name="T50" fmla="*/ 230 w 342"/>
                <a:gd name="T51" fmla="*/ 58 h 498"/>
                <a:gd name="T52" fmla="*/ 218 w 342"/>
                <a:gd name="T53" fmla="*/ 62 h 498"/>
                <a:gd name="T54" fmla="*/ 124 w 342"/>
                <a:gd name="T55" fmla="*/ 62 h 498"/>
                <a:gd name="T56" fmla="*/ 114 w 342"/>
                <a:gd name="T57" fmla="*/ 58 h 498"/>
                <a:gd name="T58" fmla="*/ 110 w 342"/>
                <a:gd name="T59" fmla="*/ 48 h 498"/>
                <a:gd name="T60" fmla="*/ 110 w 342"/>
                <a:gd name="T61" fmla="*/ 42 h 498"/>
                <a:gd name="T62" fmla="*/ 118 w 342"/>
                <a:gd name="T63" fmla="*/ 32 h 498"/>
                <a:gd name="T64" fmla="*/ 124 w 342"/>
                <a:gd name="T65" fmla="*/ 32 h 498"/>
                <a:gd name="T66" fmla="*/ 172 w 342"/>
                <a:gd name="T67" fmla="*/ 476 h 498"/>
                <a:gd name="T68" fmla="*/ 154 w 342"/>
                <a:gd name="T69" fmla="*/ 470 h 498"/>
                <a:gd name="T70" fmla="*/ 148 w 342"/>
                <a:gd name="T71" fmla="*/ 452 h 498"/>
                <a:gd name="T72" fmla="*/ 150 w 342"/>
                <a:gd name="T73" fmla="*/ 442 h 498"/>
                <a:gd name="T74" fmla="*/ 162 w 342"/>
                <a:gd name="T75" fmla="*/ 430 h 498"/>
                <a:gd name="T76" fmla="*/ 172 w 342"/>
                <a:gd name="T77" fmla="*/ 428 h 498"/>
                <a:gd name="T78" fmla="*/ 188 w 342"/>
                <a:gd name="T79" fmla="*/ 434 h 498"/>
                <a:gd name="T80" fmla="*/ 196 w 342"/>
                <a:gd name="T81" fmla="*/ 452 h 498"/>
                <a:gd name="T82" fmla="*/ 194 w 342"/>
                <a:gd name="T83" fmla="*/ 462 h 498"/>
                <a:gd name="T84" fmla="*/ 182 w 342"/>
                <a:gd name="T85" fmla="*/ 474 h 498"/>
                <a:gd name="T86" fmla="*/ 172 w 342"/>
                <a:gd name="T87" fmla="*/ 476 h 498"/>
                <a:gd name="T88" fmla="*/ 62 w 342"/>
                <a:gd name="T89" fmla="*/ 406 h 498"/>
                <a:gd name="T90" fmla="*/ 280 w 342"/>
                <a:gd name="T91" fmla="*/ 9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498">
                  <a:moveTo>
                    <a:pt x="28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6"/>
                  </a:lnTo>
                  <a:lnTo>
                    <a:pt x="28" y="12"/>
                  </a:lnTo>
                  <a:lnTo>
                    <a:pt x="18" y="18"/>
                  </a:lnTo>
                  <a:lnTo>
                    <a:pt x="12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8"/>
                  </a:lnTo>
                  <a:lnTo>
                    <a:pt x="6" y="460"/>
                  </a:lnTo>
                  <a:lnTo>
                    <a:pt x="12" y="472"/>
                  </a:lnTo>
                  <a:lnTo>
                    <a:pt x="18" y="480"/>
                  </a:lnTo>
                  <a:lnTo>
                    <a:pt x="28" y="488"/>
                  </a:lnTo>
                  <a:lnTo>
                    <a:pt x="38" y="494"/>
                  </a:lnTo>
                  <a:lnTo>
                    <a:pt x="50" y="498"/>
                  </a:lnTo>
                  <a:lnTo>
                    <a:pt x="62" y="498"/>
                  </a:lnTo>
                  <a:lnTo>
                    <a:pt x="280" y="498"/>
                  </a:lnTo>
                  <a:lnTo>
                    <a:pt x="280" y="498"/>
                  </a:lnTo>
                  <a:lnTo>
                    <a:pt x="294" y="498"/>
                  </a:lnTo>
                  <a:lnTo>
                    <a:pt x="304" y="494"/>
                  </a:lnTo>
                  <a:lnTo>
                    <a:pt x="316" y="488"/>
                  </a:lnTo>
                  <a:lnTo>
                    <a:pt x="324" y="480"/>
                  </a:lnTo>
                  <a:lnTo>
                    <a:pt x="332" y="472"/>
                  </a:lnTo>
                  <a:lnTo>
                    <a:pt x="338" y="460"/>
                  </a:lnTo>
                  <a:lnTo>
                    <a:pt x="342" y="448"/>
                  </a:lnTo>
                  <a:lnTo>
                    <a:pt x="342" y="436"/>
                  </a:lnTo>
                  <a:lnTo>
                    <a:pt x="342" y="62"/>
                  </a:lnTo>
                  <a:lnTo>
                    <a:pt x="342" y="62"/>
                  </a:lnTo>
                  <a:lnTo>
                    <a:pt x="342" y="50"/>
                  </a:lnTo>
                  <a:lnTo>
                    <a:pt x="338" y="38"/>
                  </a:lnTo>
                  <a:lnTo>
                    <a:pt x="332" y="28"/>
                  </a:lnTo>
                  <a:lnTo>
                    <a:pt x="324" y="18"/>
                  </a:lnTo>
                  <a:lnTo>
                    <a:pt x="316" y="12"/>
                  </a:lnTo>
                  <a:lnTo>
                    <a:pt x="304" y="6"/>
                  </a:lnTo>
                  <a:lnTo>
                    <a:pt x="294" y="2"/>
                  </a:lnTo>
                  <a:lnTo>
                    <a:pt x="280" y="0"/>
                  </a:lnTo>
                  <a:lnTo>
                    <a:pt x="280" y="0"/>
                  </a:lnTo>
                  <a:close/>
                  <a:moveTo>
                    <a:pt x="124" y="32"/>
                  </a:moveTo>
                  <a:lnTo>
                    <a:pt x="218" y="32"/>
                  </a:lnTo>
                  <a:lnTo>
                    <a:pt x="218" y="32"/>
                  </a:lnTo>
                  <a:lnTo>
                    <a:pt x="224" y="32"/>
                  </a:lnTo>
                  <a:lnTo>
                    <a:pt x="230" y="36"/>
                  </a:lnTo>
                  <a:lnTo>
                    <a:pt x="232" y="42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32" y="54"/>
                  </a:lnTo>
                  <a:lnTo>
                    <a:pt x="230" y="58"/>
                  </a:lnTo>
                  <a:lnTo>
                    <a:pt x="224" y="62"/>
                  </a:lnTo>
                  <a:lnTo>
                    <a:pt x="218" y="62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18" y="62"/>
                  </a:lnTo>
                  <a:lnTo>
                    <a:pt x="114" y="58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4" y="36"/>
                  </a:lnTo>
                  <a:lnTo>
                    <a:pt x="118" y="32"/>
                  </a:lnTo>
                  <a:lnTo>
                    <a:pt x="124" y="32"/>
                  </a:lnTo>
                  <a:lnTo>
                    <a:pt x="124" y="32"/>
                  </a:lnTo>
                  <a:close/>
                  <a:moveTo>
                    <a:pt x="172" y="476"/>
                  </a:moveTo>
                  <a:lnTo>
                    <a:pt x="172" y="476"/>
                  </a:lnTo>
                  <a:lnTo>
                    <a:pt x="162" y="474"/>
                  </a:lnTo>
                  <a:lnTo>
                    <a:pt x="154" y="470"/>
                  </a:lnTo>
                  <a:lnTo>
                    <a:pt x="150" y="46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0" y="442"/>
                  </a:lnTo>
                  <a:lnTo>
                    <a:pt x="154" y="434"/>
                  </a:lnTo>
                  <a:lnTo>
                    <a:pt x="162" y="430"/>
                  </a:lnTo>
                  <a:lnTo>
                    <a:pt x="172" y="428"/>
                  </a:lnTo>
                  <a:lnTo>
                    <a:pt x="172" y="428"/>
                  </a:lnTo>
                  <a:lnTo>
                    <a:pt x="182" y="430"/>
                  </a:lnTo>
                  <a:lnTo>
                    <a:pt x="188" y="434"/>
                  </a:lnTo>
                  <a:lnTo>
                    <a:pt x="194" y="442"/>
                  </a:lnTo>
                  <a:lnTo>
                    <a:pt x="196" y="452"/>
                  </a:lnTo>
                  <a:lnTo>
                    <a:pt x="196" y="452"/>
                  </a:lnTo>
                  <a:lnTo>
                    <a:pt x="194" y="462"/>
                  </a:lnTo>
                  <a:lnTo>
                    <a:pt x="188" y="470"/>
                  </a:lnTo>
                  <a:lnTo>
                    <a:pt x="182" y="474"/>
                  </a:lnTo>
                  <a:lnTo>
                    <a:pt x="172" y="476"/>
                  </a:lnTo>
                  <a:lnTo>
                    <a:pt x="172" y="476"/>
                  </a:lnTo>
                  <a:close/>
                  <a:moveTo>
                    <a:pt x="280" y="406"/>
                  </a:moveTo>
                  <a:lnTo>
                    <a:pt x="62" y="406"/>
                  </a:lnTo>
                  <a:lnTo>
                    <a:pt x="62" y="94"/>
                  </a:lnTo>
                  <a:lnTo>
                    <a:pt x="280" y="94"/>
                  </a:lnTo>
                  <a:lnTo>
                    <a:pt x="280" y="4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4714757" y="3066723"/>
            <a:ext cx="715619" cy="539154"/>
            <a:chOff x="5580112" y="2781812"/>
            <a:chExt cx="536714" cy="539154"/>
          </a:xfrm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5580112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7 w 441"/>
                <a:gd name="T9" fmla="*/ 133 h 442"/>
                <a:gd name="T10" fmla="*/ 411 w 441"/>
                <a:gd name="T11" fmla="*/ 111 h 442"/>
                <a:gd name="T12" fmla="*/ 394 w 441"/>
                <a:gd name="T13" fmla="*/ 100 h 442"/>
                <a:gd name="T14" fmla="*/ 385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1 w 441"/>
                <a:gd name="T21" fmla="*/ 29 h 442"/>
                <a:gd name="T22" fmla="*/ 310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0 w 441"/>
                <a:gd name="T31" fmla="*/ 0 h 442"/>
                <a:gd name="T32" fmla="*/ 203 w 441"/>
                <a:gd name="T33" fmla="*/ 11 h 442"/>
                <a:gd name="T34" fmla="*/ 177 w 441"/>
                <a:gd name="T35" fmla="*/ 6 h 442"/>
                <a:gd name="T36" fmla="*/ 157 w 441"/>
                <a:gd name="T37" fmla="*/ 13 h 442"/>
                <a:gd name="T38" fmla="*/ 133 w 441"/>
                <a:gd name="T39" fmla="*/ 25 h 442"/>
                <a:gd name="T40" fmla="*/ 111 w 441"/>
                <a:gd name="T41" fmla="*/ 29 h 442"/>
                <a:gd name="T42" fmla="*/ 100 w 441"/>
                <a:gd name="T43" fmla="*/ 48 h 442"/>
                <a:gd name="T44" fmla="*/ 76 w 441"/>
                <a:gd name="T45" fmla="*/ 57 h 442"/>
                <a:gd name="T46" fmla="*/ 61 w 441"/>
                <a:gd name="T47" fmla="*/ 73 h 442"/>
                <a:gd name="T48" fmla="*/ 47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5 w 441"/>
                <a:gd name="T69" fmla="*/ 309 h 442"/>
                <a:gd name="T70" fmla="*/ 30 w 441"/>
                <a:gd name="T71" fmla="*/ 331 h 442"/>
                <a:gd name="T72" fmla="*/ 48 w 441"/>
                <a:gd name="T73" fmla="*/ 342 h 442"/>
                <a:gd name="T74" fmla="*/ 55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1 w 441"/>
                <a:gd name="T81" fmla="*/ 413 h 442"/>
                <a:gd name="T82" fmla="*/ 132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0 w 441"/>
                <a:gd name="T91" fmla="*/ 442 h 442"/>
                <a:gd name="T92" fmla="*/ 239 w 441"/>
                <a:gd name="T93" fmla="*/ 431 h 442"/>
                <a:gd name="T94" fmla="*/ 264 w 441"/>
                <a:gd name="T95" fmla="*/ 436 h 442"/>
                <a:gd name="T96" fmla="*/ 285 w 441"/>
                <a:gd name="T97" fmla="*/ 429 h 442"/>
                <a:gd name="T98" fmla="*/ 308 w 441"/>
                <a:gd name="T99" fmla="*/ 417 h 442"/>
                <a:gd name="T100" fmla="*/ 331 w 441"/>
                <a:gd name="T101" fmla="*/ 413 h 442"/>
                <a:gd name="T102" fmla="*/ 342 w 441"/>
                <a:gd name="T103" fmla="*/ 394 h 442"/>
                <a:gd name="T104" fmla="*/ 367 w 441"/>
                <a:gd name="T105" fmla="*/ 385 h 442"/>
                <a:gd name="T106" fmla="*/ 381 w 441"/>
                <a:gd name="T107" fmla="*/ 369 h 442"/>
                <a:gd name="T108" fmla="*/ 395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8" y="232"/>
                  </a:lnTo>
                  <a:lnTo>
                    <a:pt x="441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1" y="216"/>
                  </a:lnTo>
                  <a:lnTo>
                    <a:pt x="438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7" y="193"/>
                  </a:lnTo>
                  <a:lnTo>
                    <a:pt x="438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4" y="103"/>
                  </a:lnTo>
                  <a:lnTo>
                    <a:pt x="398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5" y="75"/>
                  </a:lnTo>
                  <a:lnTo>
                    <a:pt x="381" y="73"/>
                  </a:lnTo>
                  <a:lnTo>
                    <a:pt x="375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2" y="47"/>
                  </a:lnTo>
                  <a:lnTo>
                    <a:pt x="347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5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5" y="13"/>
                  </a:lnTo>
                  <a:lnTo>
                    <a:pt x="279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3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7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28"/>
                  </a:lnTo>
                  <a:lnTo>
                    <a:pt x="121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88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5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48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7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5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2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2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5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7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48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5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8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1" y="415"/>
                  </a:lnTo>
                  <a:lnTo>
                    <a:pt x="126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7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0" y="442"/>
                  </a:lnTo>
                  <a:lnTo>
                    <a:pt x="220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3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79" y="428"/>
                  </a:lnTo>
                  <a:lnTo>
                    <a:pt x="285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5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7" y="395"/>
                  </a:lnTo>
                  <a:lnTo>
                    <a:pt x="352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5" y="370"/>
                  </a:lnTo>
                  <a:lnTo>
                    <a:pt x="381" y="369"/>
                  </a:lnTo>
                  <a:lnTo>
                    <a:pt x="385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398" y="341"/>
                  </a:lnTo>
                  <a:lnTo>
                    <a:pt x="404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8" y="253"/>
                  </a:lnTo>
                  <a:lnTo>
                    <a:pt x="437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EE7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5613047" y="2815967"/>
              <a:ext cx="470845" cy="470845"/>
            </a:xfrm>
            <a:custGeom>
              <a:avLst/>
              <a:gdLst>
                <a:gd name="T0" fmla="*/ 386 w 386"/>
                <a:gd name="T1" fmla="*/ 192 h 386"/>
                <a:gd name="T2" fmla="*/ 381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1 w 386"/>
                <a:gd name="T15" fmla="*/ 382 h 386"/>
                <a:gd name="T16" fmla="*/ 192 w 386"/>
                <a:gd name="T17" fmla="*/ 386 h 386"/>
                <a:gd name="T18" fmla="*/ 172 w 386"/>
                <a:gd name="T19" fmla="*/ 385 h 386"/>
                <a:gd name="T20" fmla="*/ 135 w 386"/>
                <a:gd name="T21" fmla="*/ 377 h 386"/>
                <a:gd name="T22" fmla="*/ 101 w 386"/>
                <a:gd name="T23" fmla="*/ 362 h 386"/>
                <a:gd name="T24" fmla="*/ 70 w 386"/>
                <a:gd name="T25" fmla="*/ 342 h 386"/>
                <a:gd name="T26" fmla="*/ 44 w 386"/>
                <a:gd name="T27" fmla="*/ 315 h 386"/>
                <a:gd name="T28" fmla="*/ 23 w 386"/>
                <a:gd name="T29" fmla="*/ 284 h 386"/>
                <a:gd name="T30" fmla="*/ 9 w 386"/>
                <a:gd name="T31" fmla="*/ 250 h 386"/>
                <a:gd name="T32" fmla="*/ 0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5 w 386"/>
                <a:gd name="T39" fmla="*/ 118 h 386"/>
                <a:gd name="T40" fmla="*/ 32 w 386"/>
                <a:gd name="T41" fmla="*/ 85 h 386"/>
                <a:gd name="T42" fmla="*/ 56 w 386"/>
                <a:gd name="T43" fmla="*/ 57 h 386"/>
                <a:gd name="T44" fmla="*/ 85 w 386"/>
                <a:gd name="T45" fmla="*/ 33 h 386"/>
                <a:gd name="T46" fmla="*/ 117 w 386"/>
                <a:gd name="T47" fmla="*/ 16 h 386"/>
                <a:gd name="T48" fmla="*/ 154 w 386"/>
                <a:gd name="T49" fmla="*/ 4 h 386"/>
                <a:gd name="T50" fmla="*/ 192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4 w 386"/>
                <a:gd name="T57" fmla="*/ 24 h 386"/>
                <a:gd name="T58" fmla="*/ 315 w 386"/>
                <a:gd name="T59" fmla="*/ 44 h 386"/>
                <a:gd name="T60" fmla="*/ 341 w 386"/>
                <a:gd name="T61" fmla="*/ 70 h 386"/>
                <a:gd name="T62" fmla="*/ 362 w 386"/>
                <a:gd name="T63" fmla="*/ 100 h 386"/>
                <a:gd name="T64" fmla="*/ 376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1" y="231"/>
                  </a:lnTo>
                  <a:lnTo>
                    <a:pt x="376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1" y="315"/>
                  </a:lnTo>
                  <a:lnTo>
                    <a:pt x="329" y="329"/>
                  </a:lnTo>
                  <a:lnTo>
                    <a:pt x="315" y="342"/>
                  </a:lnTo>
                  <a:lnTo>
                    <a:pt x="301" y="353"/>
                  </a:lnTo>
                  <a:lnTo>
                    <a:pt x="284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1" y="382"/>
                  </a:lnTo>
                  <a:lnTo>
                    <a:pt x="213" y="385"/>
                  </a:lnTo>
                  <a:lnTo>
                    <a:pt x="192" y="386"/>
                  </a:lnTo>
                  <a:lnTo>
                    <a:pt x="192" y="386"/>
                  </a:lnTo>
                  <a:lnTo>
                    <a:pt x="172" y="385"/>
                  </a:lnTo>
                  <a:lnTo>
                    <a:pt x="154" y="382"/>
                  </a:lnTo>
                  <a:lnTo>
                    <a:pt x="135" y="377"/>
                  </a:lnTo>
                  <a:lnTo>
                    <a:pt x="117" y="370"/>
                  </a:lnTo>
                  <a:lnTo>
                    <a:pt x="101" y="362"/>
                  </a:lnTo>
                  <a:lnTo>
                    <a:pt x="85" y="353"/>
                  </a:lnTo>
                  <a:lnTo>
                    <a:pt x="70" y="342"/>
                  </a:lnTo>
                  <a:lnTo>
                    <a:pt x="56" y="329"/>
                  </a:lnTo>
                  <a:lnTo>
                    <a:pt x="44" y="315"/>
                  </a:lnTo>
                  <a:lnTo>
                    <a:pt x="32" y="301"/>
                  </a:lnTo>
                  <a:lnTo>
                    <a:pt x="23" y="284"/>
                  </a:lnTo>
                  <a:lnTo>
                    <a:pt x="15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0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5" y="118"/>
                  </a:lnTo>
                  <a:lnTo>
                    <a:pt x="23" y="100"/>
                  </a:lnTo>
                  <a:lnTo>
                    <a:pt x="32" y="85"/>
                  </a:lnTo>
                  <a:lnTo>
                    <a:pt x="44" y="70"/>
                  </a:lnTo>
                  <a:lnTo>
                    <a:pt x="56" y="57"/>
                  </a:lnTo>
                  <a:lnTo>
                    <a:pt x="70" y="44"/>
                  </a:lnTo>
                  <a:lnTo>
                    <a:pt x="85" y="33"/>
                  </a:lnTo>
                  <a:lnTo>
                    <a:pt x="101" y="24"/>
                  </a:lnTo>
                  <a:lnTo>
                    <a:pt x="117" y="16"/>
                  </a:lnTo>
                  <a:lnTo>
                    <a:pt x="135" y="9"/>
                  </a:lnTo>
                  <a:lnTo>
                    <a:pt x="154" y="4"/>
                  </a:lnTo>
                  <a:lnTo>
                    <a:pt x="172" y="1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213" y="1"/>
                  </a:lnTo>
                  <a:lnTo>
                    <a:pt x="231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4" y="24"/>
                  </a:lnTo>
                  <a:lnTo>
                    <a:pt x="301" y="33"/>
                  </a:lnTo>
                  <a:lnTo>
                    <a:pt x="315" y="44"/>
                  </a:lnTo>
                  <a:lnTo>
                    <a:pt x="329" y="57"/>
                  </a:lnTo>
                  <a:lnTo>
                    <a:pt x="341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6" y="136"/>
                  </a:lnTo>
                  <a:lnTo>
                    <a:pt x="381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Freeform 11"/>
            <p:cNvSpPr>
              <a:spLocks noEditPoints="1"/>
            </p:cNvSpPr>
            <p:nvPr/>
          </p:nvSpPr>
          <p:spPr bwMode="auto">
            <a:xfrm>
              <a:off x="5773181" y="2930504"/>
              <a:ext cx="150576" cy="241770"/>
            </a:xfrm>
            <a:custGeom>
              <a:avLst/>
              <a:gdLst>
                <a:gd name="T0" fmla="*/ 142 w 284"/>
                <a:gd name="T1" fmla="*/ 228 h 456"/>
                <a:gd name="T2" fmla="*/ 108 w 284"/>
                <a:gd name="T3" fmla="*/ 222 h 456"/>
                <a:gd name="T4" fmla="*/ 82 w 284"/>
                <a:gd name="T5" fmla="*/ 204 h 456"/>
                <a:gd name="T6" fmla="*/ 62 w 284"/>
                <a:gd name="T7" fmla="*/ 176 h 456"/>
                <a:gd name="T8" fmla="*/ 56 w 284"/>
                <a:gd name="T9" fmla="*/ 142 h 456"/>
                <a:gd name="T10" fmla="*/ 58 w 284"/>
                <a:gd name="T11" fmla="*/ 126 h 456"/>
                <a:gd name="T12" fmla="*/ 70 w 284"/>
                <a:gd name="T13" fmla="*/ 96 h 456"/>
                <a:gd name="T14" fmla="*/ 94 w 284"/>
                <a:gd name="T15" fmla="*/ 72 h 456"/>
                <a:gd name="T16" fmla="*/ 124 w 284"/>
                <a:gd name="T17" fmla="*/ 60 h 456"/>
                <a:gd name="T18" fmla="*/ 142 w 284"/>
                <a:gd name="T19" fmla="*/ 58 h 456"/>
                <a:gd name="T20" fmla="*/ 174 w 284"/>
                <a:gd name="T21" fmla="*/ 64 h 456"/>
                <a:gd name="T22" fmla="*/ 202 w 284"/>
                <a:gd name="T23" fmla="*/ 82 h 456"/>
                <a:gd name="T24" fmla="*/ 220 w 284"/>
                <a:gd name="T25" fmla="*/ 110 h 456"/>
                <a:gd name="T26" fmla="*/ 228 w 284"/>
                <a:gd name="T27" fmla="*/ 142 h 456"/>
                <a:gd name="T28" fmla="*/ 226 w 284"/>
                <a:gd name="T29" fmla="*/ 160 h 456"/>
                <a:gd name="T30" fmla="*/ 212 w 284"/>
                <a:gd name="T31" fmla="*/ 190 h 456"/>
                <a:gd name="T32" fmla="*/ 190 w 284"/>
                <a:gd name="T33" fmla="*/ 214 h 456"/>
                <a:gd name="T34" fmla="*/ 158 w 284"/>
                <a:gd name="T35" fmla="*/ 226 h 456"/>
                <a:gd name="T36" fmla="*/ 142 w 284"/>
                <a:gd name="T37" fmla="*/ 228 h 456"/>
                <a:gd name="T38" fmla="*/ 142 w 284"/>
                <a:gd name="T39" fmla="*/ 0 h 456"/>
                <a:gd name="T40" fmla="*/ 112 w 284"/>
                <a:gd name="T41" fmla="*/ 4 h 456"/>
                <a:gd name="T42" fmla="*/ 86 w 284"/>
                <a:gd name="T43" fmla="*/ 12 h 456"/>
                <a:gd name="T44" fmla="*/ 62 w 284"/>
                <a:gd name="T45" fmla="*/ 24 h 456"/>
                <a:gd name="T46" fmla="*/ 40 w 284"/>
                <a:gd name="T47" fmla="*/ 42 h 456"/>
                <a:gd name="T48" fmla="*/ 24 w 284"/>
                <a:gd name="T49" fmla="*/ 64 h 456"/>
                <a:gd name="T50" fmla="*/ 10 w 284"/>
                <a:gd name="T51" fmla="*/ 88 h 456"/>
                <a:gd name="T52" fmla="*/ 2 w 284"/>
                <a:gd name="T53" fmla="*/ 114 h 456"/>
                <a:gd name="T54" fmla="*/ 0 w 284"/>
                <a:gd name="T55" fmla="*/ 142 h 456"/>
                <a:gd name="T56" fmla="*/ 0 w 284"/>
                <a:gd name="T57" fmla="*/ 160 h 456"/>
                <a:gd name="T58" fmla="*/ 12 w 284"/>
                <a:gd name="T59" fmla="*/ 202 h 456"/>
                <a:gd name="T60" fmla="*/ 44 w 284"/>
                <a:gd name="T61" fmla="*/ 276 h 456"/>
                <a:gd name="T62" fmla="*/ 96 w 284"/>
                <a:gd name="T63" fmla="*/ 378 h 456"/>
                <a:gd name="T64" fmla="*/ 142 w 284"/>
                <a:gd name="T65" fmla="*/ 456 h 456"/>
                <a:gd name="T66" fmla="*/ 164 w 284"/>
                <a:gd name="T67" fmla="*/ 418 h 456"/>
                <a:gd name="T68" fmla="*/ 212 w 284"/>
                <a:gd name="T69" fmla="*/ 330 h 456"/>
                <a:gd name="T70" fmla="*/ 262 w 284"/>
                <a:gd name="T71" fmla="*/ 226 h 456"/>
                <a:gd name="T72" fmla="*/ 278 w 284"/>
                <a:gd name="T73" fmla="*/ 180 h 456"/>
                <a:gd name="T74" fmla="*/ 284 w 284"/>
                <a:gd name="T75" fmla="*/ 142 h 456"/>
                <a:gd name="T76" fmla="*/ 284 w 284"/>
                <a:gd name="T77" fmla="*/ 128 h 456"/>
                <a:gd name="T78" fmla="*/ 278 w 284"/>
                <a:gd name="T79" fmla="*/ 100 h 456"/>
                <a:gd name="T80" fmla="*/ 268 w 284"/>
                <a:gd name="T81" fmla="*/ 74 h 456"/>
                <a:gd name="T82" fmla="*/ 252 w 284"/>
                <a:gd name="T83" fmla="*/ 52 h 456"/>
                <a:gd name="T84" fmla="*/ 232 w 284"/>
                <a:gd name="T85" fmla="*/ 32 h 456"/>
                <a:gd name="T86" fmla="*/ 210 w 284"/>
                <a:gd name="T87" fmla="*/ 18 h 456"/>
                <a:gd name="T88" fmla="*/ 184 w 284"/>
                <a:gd name="T89" fmla="*/ 6 h 456"/>
                <a:gd name="T90" fmla="*/ 156 w 284"/>
                <a:gd name="T91" fmla="*/ 2 h 456"/>
                <a:gd name="T92" fmla="*/ 142 w 284"/>
                <a:gd name="T9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4" h="456">
                  <a:moveTo>
                    <a:pt x="142" y="228"/>
                  </a:moveTo>
                  <a:lnTo>
                    <a:pt x="142" y="228"/>
                  </a:lnTo>
                  <a:lnTo>
                    <a:pt x="124" y="226"/>
                  </a:lnTo>
                  <a:lnTo>
                    <a:pt x="108" y="222"/>
                  </a:lnTo>
                  <a:lnTo>
                    <a:pt x="94" y="214"/>
                  </a:lnTo>
                  <a:lnTo>
                    <a:pt x="82" y="204"/>
                  </a:lnTo>
                  <a:lnTo>
                    <a:pt x="70" y="190"/>
                  </a:lnTo>
                  <a:lnTo>
                    <a:pt x="62" y="176"/>
                  </a:lnTo>
                  <a:lnTo>
                    <a:pt x="58" y="160"/>
                  </a:lnTo>
                  <a:lnTo>
                    <a:pt x="56" y="142"/>
                  </a:lnTo>
                  <a:lnTo>
                    <a:pt x="56" y="142"/>
                  </a:lnTo>
                  <a:lnTo>
                    <a:pt x="58" y="126"/>
                  </a:lnTo>
                  <a:lnTo>
                    <a:pt x="62" y="110"/>
                  </a:lnTo>
                  <a:lnTo>
                    <a:pt x="70" y="96"/>
                  </a:lnTo>
                  <a:lnTo>
                    <a:pt x="82" y="82"/>
                  </a:lnTo>
                  <a:lnTo>
                    <a:pt x="94" y="72"/>
                  </a:lnTo>
                  <a:lnTo>
                    <a:pt x="108" y="64"/>
                  </a:lnTo>
                  <a:lnTo>
                    <a:pt x="124" y="60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8" y="60"/>
                  </a:lnTo>
                  <a:lnTo>
                    <a:pt x="174" y="64"/>
                  </a:lnTo>
                  <a:lnTo>
                    <a:pt x="190" y="72"/>
                  </a:lnTo>
                  <a:lnTo>
                    <a:pt x="202" y="82"/>
                  </a:lnTo>
                  <a:lnTo>
                    <a:pt x="212" y="96"/>
                  </a:lnTo>
                  <a:lnTo>
                    <a:pt x="220" y="110"/>
                  </a:lnTo>
                  <a:lnTo>
                    <a:pt x="226" y="126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26" y="160"/>
                  </a:lnTo>
                  <a:lnTo>
                    <a:pt x="220" y="176"/>
                  </a:lnTo>
                  <a:lnTo>
                    <a:pt x="212" y="190"/>
                  </a:lnTo>
                  <a:lnTo>
                    <a:pt x="202" y="204"/>
                  </a:lnTo>
                  <a:lnTo>
                    <a:pt x="190" y="214"/>
                  </a:lnTo>
                  <a:lnTo>
                    <a:pt x="174" y="222"/>
                  </a:lnTo>
                  <a:lnTo>
                    <a:pt x="158" y="226"/>
                  </a:lnTo>
                  <a:lnTo>
                    <a:pt x="142" y="228"/>
                  </a:lnTo>
                  <a:lnTo>
                    <a:pt x="142" y="228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lnTo>
                    <a:pt x="128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4"/>
                  </a:lnTo>
                  <a:lnTo>
                    <a:pt x="10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60"/>
                  </a:lnTo>
                  <a:lnTo>
                    <a:pt x="6" y="180"/>
                  </a:lnTo>
                  <a:lnTo>
                    <a:pt x="12" y="202"/>
                  </a:lnTo>
                  <a:lnTo>
                    <a:pt x="22" y="226"/>
                  </a:lnTo>
                  <a:lnTo>
                    <a:pt x="44" y="276"/>
                  </a:lnTo>
                  <a:lnTo>
                    <a:pt x="70" y="330"/>
                  </a:lnTo>
                  <a:lnTo>
                    <a:pt x="96" y="378"/>
                  </a:lnTo>
                  <a:lnTo>
                    <a:pt x="120" y="418"/>
                  </a:lnTo>
                  <a:lnTo>
                    <a:pt x="142" y="456"/>
                  </a:lnTo>
                  <a:lnTo>
                    <a:pt x="142" y="456"/>
                  </a:lnTo>
                  <a:lnTo>
                    <a:pt x="164" y="418"/>
                  </a:lnTo>
                  <a:lnTo>
                    <a:pt x="186" y="378"/>
                  </a:lnTo>
                  <a:lnTo>
                    <a:pt x="212" y="330"/>
                  </a:lnTo>
                  <a:lnTo>
                    <a:pt x="240" y="276"/>
                  </a:lnTo>
                  <a:lnTo>
                    <a:pt x="262" y="226"/>
                  </a:lnTo>
                  <a:lnTo>
                    <a:pt x="272" y="202"/>
                  </a:lnTo>
                  <a:lnTo>
                    <a:pt x="278" y="180"/>
                  </a:lnTo>
                  <a:lnTo>
                    <a:pt x="282" y="160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28"/>
                  </a:lnTo>
                  <a:lnTo>
                    <a:pt x="282" y="114"/>
                  </a:lnTo>
                  <a:lnTo>
                    <a:pt x="278" y="100"/>
                  </a:lnTo>
                  <a:lnTo>
                    <a:pt x="274" y="88"/>
                  </a:lnTo>
                  <a:lnTo>
                    <a:pt x="268" y="74"/>
                  </a:lnTo>
                  <a:lnTo>
                    <a:pt x="260" y="64"/>
                  </a:lnTo>
                  <a:lnTo>
                    <a:pt x="252" y="52"/>
                  </a:lnTo>
                  <a:lnTo>
                    <a:pt x="242" y="42"/>
                  </a:lnTo>
                  <a:lnTo>
                    <a:pt x="232" y="32"/>
                  </a:lnTo>
                  <a:lnTo>
                    <a:pt x="222" y="24"/>
                  </a:lnTo>
                  <a:lnTo>
                    <a:pt x="210" y="18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0" y="4"/>
                  </a:lnTo>
                  <a:lnTo>
                    <a:pt x="156" y="2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>
            <a:off x="6761624" y="3066723"/>
            <a:ext cx="718872" cy="539154"/>
            <a:chOff x="7112185" y="2781812"/>
            <a:chExt cx="539154" cy="539154"/>
          </a:xfrm>
        </p:grpSpPr>
        <p:sp>
          <p:nvSpPr>
            <p:cNvPr id="73" name="Freeform 8"/>
            <p:cNvSpPr>
              <a:spLocks/>
            </p:cNvSpPr>
            <p:nvPr userDrawn="1"/>
          </p:nvSpPr>
          <p:spPr bwMode="auto">
            <a:xfrm>
              <a:off x="7112185" y="2781812"/>
              <a:ext cx="539154" cy="539154"/>
            </a:xfrm>
            <a:custGeom>
              <a:avLst/>
              <a:gdLst>
                <a:gd name="T0" fmla="*/ 442 w 442"/>
                <a:gd name="T1" fmla="*/ 220 h 442"/>
                <a:gd name="T2" fmla="*/ 431 w 442"/>
                <a:gd name="T3" fmla="*/ 203 h 442"/>
                <a:gd name="T4" fmla="*/ 436 w 442"/>
                <a:gd name="T5" fmla="*/ 177 h 442"/>
                <a:gd name="T6" fmla="*/ 429 w 442"/>
                <a:gd name="T7" fmla="*/ 157 h 442"/>
                <a:gd name="T8" fmla="*/ 417 w 442"/>
                <a:gd name="T9" fmla="*/ 133 h 442"/>
                <a:gd name="T10" fmla="*/ 413 w 442"/>
                <a:gd name="T11" fmla="*/ 111 h 442"/>
                <a:gd name="T12" fmla="*/ 394 w 442"/>
                <a:gd name="T13" fmla="*/ 100 h 442"/>
                <a:gd name="T14" fmla="*/ 386 w 442"/>
                <a:gd name="T15" fmla="*/ 75 h 442"/>
                <a:gd name="T16" fmla="*/ 369 w 442"/>
                <a:gd name="T17" fmla="*/ 61 h 442"/>
                <a:gd name="T18" fmla="*/ 348 w 442"/>
                <a:gd name="T19" fmla="*/ 47 h 442"/>
                <a:gd name="T20" fmla="*/ 331 w 442"/>
                <a:gd name="T21" fmla="*/ 29 h 442"/>
                <a:gd name="T22" fmla="*/ 310 w 442"/>
                <a:gd name="T23" fmla="*/ 29 h 442"/>
                <a:gd name="T24" fmla="*/ 291 w 442"/>
                <a:gd name="T25" fmla="*/ 12 h 442"/>
                <a:gd name="T26" fmla="*/ 270 w 442"/>
                <a:gd name="T27" fmla="*/ 8 h 442"/>
                <a:gd name="T28" fmla="*/ 244 w 442"/>
                <a:gd name="T29" fmla="*/ 7 h 442"/>
                <a:gd name="T30" fmla="*/ 222 w 442"/>
                <a:gd name="T31" fmla="*/ 0 h 442"/>
                <a:gd name="T32" fmla="*/ 203 w 442"/>
                <a:gd name="T33" fmla="*/ 11 h 442"/>
                <a:gd name="T34" fmla="*/ 177 w 442"/>
                <a:gd name="T35" fmla="*/ 6 h 442"/>
                <a:gd name="T36" fmla="*/ 157 w 442"/>
                <a:gd name="T37" fmla="*/ 13 h 442"/>
                <a:gd name="T38" fmla="*/ 133 w 442"/>
                <a:gd name="T39" fmla="*/ 25 h 442"/>
                <a:gd name="T40" fmla="*/ 111 w 442"/>
                <a:gd name="T41" fmla="*/ 29 h 442"/>
                <a:gd name="T42" fmla="*/ 100 w 442"/>
                <a:gd name="T43" fmla="*/ 48 h 442"/>
                <a:gd name="T44" fmla="*/ 76 w 442"/>
                <a:gd name="T45" fmla="*/ 57 h 442"/>
                <a:gd name="T46" fmla="*/ 61 w 442"/>
                <a:gd name="T47" fmla="*/ 73 h 442"/>
                <a:gd name="T48" fmla="*/ 47 w 442"/>
                <a:gd name="T49" fmla="*/ 94 h 442"/>
                <a:gd name="T50" fmla="*/ 30 w 442"/>
                <a:gd name="T51" fmla="*/ 111 h 442"/>
                <a:gd name="T52" fmla="*/ 31 w 442"/>
                <a:gd name="T53" fmla="*/ 132 h 442"/>
                <a:gd name="T54" fmla="*/ 13 w 442"/>
                <a:gd name="T55" fmla="*/ 151 h 442"/>
                <a:gd name="T56" fmla="*/ 8 w 442"/>
                <a:gd name="T57" fmla="*/ 172 h 442"/>
                <a:gd name="T58" fmla="*/ 7 w 442"/>
                <a:gd name="T59" fmla="*/ 198 h 442"/>
                <a:gd name="T60" fmla="*/ 0 w 442"/>
                <a:gd name="T61" fmla="*/ 220 h 442"/>
                <a:gd name="T62" fmla="*/ 11 w 442"/>
                <a:gd name="T63" fmla="*/ 239 h 442"/>
                <a:gd name="T64" fmla="*/ 6 w 442"/>
                <a:gd name="T65" fmla="*/ 265 h 442"/>
                <a:gd name="T66" fmla="*/ 13 w 442"/>
                <a:gd name="T67" fmla="*/ 285 h 442"/>
                <a:gd name="T68" fmla="*/ 25 w 442"/>
                <a:gd name="T69" fmla="*/ 309 h 442"/>
                <a:gd name="T70" fmla="*/ 30 w 442"/>
                <a:gd name="T71" fmla="*/ 331 h 442"/>
                <a:gd name="T72" fmla="*/ 48 w 442"/>
                <a:gd name="T73" fmla="*/ 342 h 442"/>
                <a:gd name="T74" fmla="*/ 57 w 442"/>
                <a:gd name="T75" fmla="*/ 367 h 442"/>
                <a:gd name="T76" fmla="*/ 73 w 442"/>
                <a:gd name="T77" fmla="*/ 381 h 442"/>
                <a:gd name="T78" fmla="*/ 94 w 442"/>
                <a:gd name="T79" fmla="*/ 395 h 442"/>
                <a:gd name="T80" fmla="*/ 111 w 442"/>
                <a:gd name="T81" fmla="*/ 413 h 442"/>
                <a:gd name="T82" fmla="*/ 132 w 442"/>
                <a:gd name="T83" fmla="*/ 411 h 442"/>
                <a:gd name="T84" fmla="*/ 151 w 442"/>
                <a:gd name="T85" fmla="*/ 429 h 442"/>
                <a:gd name="T86" fmla="*/ 172 w 442"/>
                <a:gd name="T87" fmla="*/ 434 h 442"/>
                <a:gd name="T88" fmla="*/ 199 w 442"/>
                <a:gd name="T89" fmla="*/ 435 h 442"/>
                <a:gd name="T90" fmla="*/ 222 w 442"/>
                <a:gd name="T91" fmla="*/ 442 h 442"/>
                <a:gd name="T92" fmla="*/ 239 w 442"/>
                <a:gd name="T93" fmla="*/ 431 h 442"/>
                <a:gd name="T94" fmla="*/ 265 w 442"/>
                <a:gd name="T95" fmla="*/ 436 h 442"/>
                <a:gd name="T96" fmla="*/ 285 w 442"/>
                <a:gd name="T97" fmla="*/ 429 h 442"/>
                <a:gd name="T98" fmla="*/ 309 w 442"/>
                <a:gd name="T99" fmla="*/ 417 h 442"/>
                <a:gd name="T100" fmla="*/ 331 w 442"/>
                <a:gd name="T101" fmla="*/ 413 h 442"/>
                <a:gd name="T102" fmla="*/ 342 w 442"/>
                <a:gd name="T103" fmla="*/ 394 h 442"/>
                <a:gd name="T104" fmla="*/ 367 w 442"/>
                <a:gd name="T105" fmla="*/ 385 h 442"/>
                <a:gd name="T106" fmla="*/ 381 w 442"/>
                <a:gd name="T107" fmla="*/ 369 h 442"/>
                <a:gd name="T108" fmla="*/ 395 w 442"/>
                <a:gd name="T109" fmla="*/ 348 h 442"/>
                <a:gd name="T110" fmla="*/ 413 w 442"/>
                <a:gd name="T111" fmla="*/ 331 h 442"/>
                <a:gd name="T112" fmla="*/ 413 w 442"/>
                <a:gd name="T113" fmla="*/ 310 h 442"/>
                <a:gd name="T114" fmla="*/ 430 w 442"/>
                <a:gd name="T115" fmla="*/ 291 h 442"/>
                <a:gd name="T116" fmla="*/ 434 w 442"/>
                <a:gd name="T117" fmla="*/ 269 h 442"/>
                <a:gd name="T118" fmla="*/ 435 w 442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2" h="442">
                  <a:moveTo>
                    <a:pt x="431" y="239"/>
                  </a:moveTo>
                  <a:lnTo>
                    <a:pt x="431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1" y="226"/>
                  </a:lnTo>
                  <a:lnTo>
                    <a:pt x="442" y="220"/>
                  </a:lnTo>
                  <a:lnTo>
                    <a:pt x="442" y="220"/>
                  </a:lnTo>
                  <a:lnTo>
                    <a:pt x="441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5" y="198"/>
                  </a:lnTo>
                  <a:lnTo>
                    <a:pt x="437" y="193"/>
                  </a:lnTo>
                  <a:lnTo>
                    <a:pt x="439" y="189"/>
                  </a:lnTo>
                  <a:lnTo>
                    <a:pt x="439" y="183"/>
                  </a:lnTo>
                  <a:lnTo>
                    <a:pt x="439" y="183"/>
                  </a:lnTo>
                  <a:lnTo>
                    <a:pt x="436" y="177"/>
                  </a:lnTo>
                  <a:lnTo>
                    <a:pt x="434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8" y="161"/>
                  </a:lnTo>
                  <a:lnTo>
                    <a:pt x="429" y="157"/>
                  </a:lnTo>
                  <a:lnTo>
                    <a:pt x="430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6" y="140"/>
                  </a:lnTo>
                  <a:lnTo>
                    <a:pt x="422" y="137"/>
                  </a:lnTo>
                  <a:lnTo>
                    <a:pt x="417" y="133"/>
                  </a:lnTo>
                  <a:lnTo>
                    <a:pt x="413" y="132"/>
                  </a:lnTo>
                  <a:lnTo>
                    <a:pt x="413" y="132"/>
                  </a:lnTo>
                  <a:lnTo>
                    <a:pt x="414" y="127"/>
                  </a:lnTo>
                  <a:lnTo>
                    <a:pt x="415" y="121"/>
                  </a:lnTo>
                  <a:lnTo>
                    <a:pt x="415" y="116"/>
                  </a:lnTo>
                  <a:lnTo>
                    <a:pt x="413" y="111"/>
                  </a:lnTo>
                  <a:lnTo>
                    <a:pt x="413" y="111"/>
                  </a:lnTo>
                  <a:lnTo>
                    <a:pt x="409" y="106"/>
                  </a:lnTo>
                  <a:lnTo>
                    <a:pt x="404" y="103"/>
                  </a:lnTo>
                  <a:lnTo>
                    <a:pt x="400" y="100"/>
                  </a:lnTo>
                  <a:lnTo>
                    <a:pt x="394" y="100"/>
                  </a:lnTo>
                  <a:lnTo>
                    <a:pt x="394" y="100"/>
                  </a:lnTo>
                  <a:lnTo>
                    <a:pt x="395" y="94"/>
                  </a:lnTo>
                  <a:lnTo>
                    <a:pt x="395" y="90"/>
                  </a:lnTo>
                  <a:lnTo>
                    <a:pt x="394" y="84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86" y="75"/>
                  </a:lnTo>
                  <a:lnTo>
                    <a:pt x="381" y="73"/>
                  </a:lnTo>
                  <a:lnTo>
                    <a:pt x="376" y="72"/>
                  </a:lnTo>
                  <a:lnTo>
                    <a:pt x="370" y="72"/>
                  </a:lnTo>
                  <a:lnTo>
                    <a:pt x="370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7" y="57"/>
                  </a:lnTo>
                  <a:lnTo>
                    <a:pt x="363" y="52"/>
                  </a:lnTo>
                  <a:lnTo>
                    <a:pt x="363" y="52"/>
                  </a:lnTo>
                  <a:lnTo>
                    <a:pt x="358" y="48"/>
                  </a:lnTo>
                  <a:lnTo>
                    <a:pt x="353" y="47"/>
                  </a:lnTo>
                  <a:lnTo>
                    <a:pt x="348" y="47"/>
                  </a:lnTo>
                  <a:lnTo>
                    <a:pt x="342" y="48"/>
                  </a:lnTo>
                  <a:lnTo>
                    <a:pt x="342" y="48"/>
                  </a:lnTo>
                  <a:lnTo>
                    <a:pt x="342" y="42"/>
                  </a:lnTo>
                  <a:lnTo>
                    <a:pt x="340" y="38"/>
                  </a:lnTo>
                  <a:lnTo>
                    <a:pt x="336" y="33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7" y="27"/>
                  </a:lnTo>
                  <a:lnTo>
                    <a:pt x="321" y="27"/>
                  </a:lnTo>
                  <a:lnTo>
                    <a:pt x="315" y="28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09" y="25"/>
                  </a:lnTo>
                  <a:lnTo>
                    <a:pt x="305" y="20"/>
                  </a:lnTo>
                  <a:lnTo>
                    <a:pt x="302" y="17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1" y="12"/>
                  </a:lnTo>
                  <a:lnTo>
                    <a:pt x="285" y="13"/>
                  </a:lnTo>
                  <a:lnTo>
                    <a:pt x="281" y="14"/>
                  </a:lnTo>
                  <a:lnTo>
                    <a:pt x="276" y="18"/>
                  </a:lnTo>
                  <a:lnTo>
                    <a:pt x="276" y="18"/>
                  </a:lnTo>
                  <a:lnTo>
                    <a:pt x="274" y="13"/>
                  </a:lnTo>
                  <a:lnTo>
                    <a:pt x="270" y="8"/>
                  </a:lnTo>
                  <a:lnTo>
                    <a:pt x="265" y="6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4"/>
                  </a:lnTo>
                  <a:lnTo>
                    <a:pt x="249" y="5"/>
                  </a:lnTo>
                  <a:lnTo>
                    <a:pt x="244" y="7"/>
                  </a:lnTo>
                  <a:lnTo>
                    <a:pt x="239" y="11"/>
                  </a:lnTo>
                  <a:lnTo>
                    <a:pt x="239" y="11"/>
                  </a:lnTo>
                  <a:lnTo>
                    <a:pt x="236" y="7"/>
                  </a:lnTo>
                  <a:lnTo>
                    <a:pt x="232" y="4"/>
                  </a:lnTo>
                  <a:lnTo>
                    <a:pt x="226" y="1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6" y="1"/>
                  </a:lnTo>
                  <a:lnTo>
                    <a:pt x="210" y="4"/>
                  </a:lnTo>
                  <a:lnTo>
                    <a:pt x="206" y="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199" y="7"/>
                  </a:lnTo>
                  <a:lnTo>
                    <a:pt x="193" y="5"/>
                  </a:lnTo>
                  <a:lnTo>
                    <a:pt x="189" y="4"/>
                  </a:lnTo>
                  <a:lnTo>
                    <a:pt x="183" y="4"/>
                  </a:lnTo>
                  <a:lnTo>
                    <a:pt x="183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7" y="13"/>
                  </a:lnTo>
                  <a:lnTo>
                    <a:pt x="151" y="12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40" y="17"/>
                  </a:lnTo>
                  <a:lnTo>
                    <a:pt x="137" y="20"/>
                  </a:lnTo>
                  <a:lnTo>
                    <a:pt x="133" y="25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7" y="28"/>
                  </a:lnTo>
                  <a:lnTo>
                    <a:pt x="122" y="27"/>
                  </a:lnTo>
                  <a:lnTo>
                    <a:pt x="116" y="27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6" y="33"/>
                  </a:lnTo>
                  <a:lnTo>
                    <a:pt x="103" y="38"/>
                  </a:lnTo>
                  <a:lnTo>
                    <a:pt x="101" y="42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4" y="47"/>
                  </a:lnTo>
                  <a:lnTo>
                    <a:pt x="90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6" y="57"/>
                  </a:lnTo>
                  <a:lnTo>
                    <a:pt x="73" y="61"/>
                  </a:lnTo>
                  <a:lnTo>
                    <a:pt x="72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6" y="72"/>
                  </a:lnTo>
                  <a:lnTo>
                    <a:pt x="61" y="73"/>
                  </a:lnTo>
                  <a:lnTo>
                    <a:pt x="57" y="75"/>
                  </a:lnTo>
                  <a:lnTo>
                    <a:pt x="52" y="79"/>
                  </a:lnTo>
                  <a:lnTo>
                    <a:pt x="52" y="79"/>
                  </a:lnTo>
                  <a:lnTo>
                    <a:pt x="50" y="84"/>
                  </a:lnTo>
                  <a:lnTo>
                    <a:pt x="47" y="90"/>
                  </a:lnTo>
                  <a:lnTo>
                    <a:pt x="47" y="94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3" y="100"/>
                  </a:lnTo>
                  <a:lnTo>
                    <a:pt x="38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8" y="116"/>
                  </a:lnTo>
                  <a:lnTo>
                    <a:pt x="27" y="121"/>
                  </a:lnTo>
                  <a:lnTo>
                    <a:pt x="28" y="127"/>
                  </a:lnTo>
                  <a:lnTo>
                    <a:pt x="31" y="132"/>
                  </a:lnTo>
                  <a:lnTo>
                    <a:pt x="31" y="132"/>
                  </a:lnTo>
                  <a:lnTo>
                    <a:pt x="25" y="133"/>
                  </a:lnTo>
                  <a:lnTo>
                    <a:pt x="20" y="137"/>
                  </a:lnTo>
                  <a:lnTo>
                    <a:pt x="17" y="140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3" y="151"/>
                  </a:lnTo>
                  <a:lnTo>
                    <a:pt x="13" y="157"/>
                  </a:lnTo>
                  <a:lnTo>
                    <a:pt x="14" y="161"/>
                  </a:lnTo>
                  <a:lnTo>
                    <a:pt x="18" y="166"/>
                  </a:lnTo>
                  <a:lnTo>
                    <a:pt x="18" y="166"/>
                  </a:lnTo>
                  <a:lnTo>
                    <a:pt x="13" y="169"/>
                  </a:lnTo>
                  <a:lnTo>
                    <a:pt x="8" y="172"/>
                  </a:lnTo>
                  <a:lnTo>
                    <a:pt x="6" y="177"/>
                  </a:lnTo>
                  <a:lnTo>
                    <a:pt x="4" y="183"/>
                  </a:lnTo>
                  <a:lnTo>
                    <a:pt x="4" y="183"/>
                  </a:lnTo>
                  <a:lnTo>
                    <a:pt x="4" y="189"/>
                  </a:lnTo>
                  <a:lnTo>
                    <a:pt x="5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7" y="206"/>
                  </a:lnTo>
                  <a:lnTo>
                    <a:pt x="4" y="210"/>
                  </a:lnTo>
                  <a:lnTo>
                    <a:pt x="1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26"/>
                  </a:lnTo>
                  <a:lnTo>
                    <a:pt x="4" y="232"/>
                  </a:lnTo>
                  <a:lnTo>
                    <a:pt x="7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5" y="249"/>
                  </a:lnTo>
                  <a:lnTo>
                    <a:pt x="4" y="253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6" y="265"/>
                  </a:lnTo>
                  <a:lnTo>
                    <a:pt x="8" y="270"/>
                  </a:lnTo>
                  <a:lnTo>
                    <a:pt x="13" y="273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4" y="281"/>
                  </a:lnTo>
                  <a:lnTo>
                    <a:pt x="13" y="285"/>
                  </a:lnTo>
                  <a:lnTo>
                    <a:pt x="13" y="291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7" y="302"/>
                  </a:lnTo>
                  <a:lnTo>
                    <a:pt x="20" y="305"/>
                  </a:lnTo>
                  <a:lnTo>
                    <a:pt x="25" y="309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28" y="315"/>
                  </a:lnTo>
                  <a:lnTo>
                    <a:pt x="27" y="321"/>
                  </a:lnTo>
                  <a:lnTo>
                    <a:pt x="28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8" y="339"/>
                  </a:lnTo>
                  <a:lnTo>
                    <a:pt x="43" y="341"/>
                  </a:lnTo>
                  <a:lnTo>
                    <a:pt x="48" y="342"/>
                  </a:lnTo>
                  <a:lnTo>
                    <a:pt x="48" y="342"/>
                  </a:lnTo>
                  <a:lnTo>
                    <a:pt x="47" y="348"/>
                  </a:lnTo>
                  <a:lnTo>
                    <a:pt x="47" y="352"/>
                  </a:lnTo>
                  <a:lnTo>
                    <a:pt x="50" y="358"/>
                  </a:lnTo>
                  <a:lnTo>
                    <a:pt x="52" y="363"/>
                  </a:lnTo>
                  <a:lnTo>
                    <a:pt x="52" y="363"/>
                  </a:lnTo>
                  <a:lnTo>
                    <a:pt x="57" y="367"/>
                  </a:lnTo>
                  <a:lnTo>
                    <a:pt x="61" y="369"/>
                  </a:lnTo>
                  <a:lnTo>
                    <a:pt x="66" y="370"/>
                  </a:lnTo>
                  <a:lnTo>
                    <a:pt x="72" y="370"/>
                  </a:lnTo>
                  <a:lnTo>
                    <a:pt x="72" y="370"/>
                  </a:lnTo>
                  <a:lnTo>
                    <a:pt x="72" y="376"/>
                  </a:lnTo>
                  <a:lnTo>
                    <a:pt x="73" y="381"/>
                  </a:lnTo>
                  <a:lnTo>
                    <a:pt x="76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90" y="395"/>
                  </a:lnTo>
                  <a:lnTo>
                    <a:pt x="94" y="395"/>
                  </a:lnTo>
                  <a:lnTo>
                    <a:pt x="100" y="394"/>
                  </a:lnTo>
                  <a:lnTo>
                    <a:pt x="100" y="394"/>
                  </a:lnTo>
                  <a:lnTo>
                    <a:pt x="101" y="400"/>
                  </a:lnTo>
                  <a:lnTo>
                    <a:pt x="103" y="404"/>
                  </a:lnTo>
                  <a:lnTo>
                    <a:pt x="106" y="409"/>
                  </a:lnTo>
                  <a:lnTo>
                    <a:pt x="111" y="413"/>
                  </a:lnTo>
                  <a:lnTo>
                    <a:pt x="111" y="413"/>
                  </a:lnTo>
                  <a:lnTo>
                    <a:pt x="116" y="414"/>
                  </a:lnTo>
                  <a:lnTo>
                    <a:pt x="122" y="415"/>
                  </a:lnTo>
                  <a:lnTo>
                    <a:pt x="127" y="414"/>
                  </a:lnTo>
                  <a:lnTo>
                    <a:pt x="132" y="411"/>
                  </a:lnTo>
                  <a:lnTo>
                    <a:pt x="132" y="411"/>
                  </a:lnTo>
                  <a:lnTo>
                    <a:pt x="133" y="417"/>
                  </a:lnTo>
                  <a:lnTo>
                    <a:pt x="137" y="422"/>
                  </a:lnTo>
                  <a:lnTo>
                    <a:pt x="140" y="425"/>
                  </a:lnTo>
                  <a:lnTo>
                    <a:pt x="146" y="428"/>
                  </a:lnTo>
                  <a:lnTo>
                    <a:pt x="146" y="428"/>
                  </a:lnTo>
                  <a:lnTo>
                    <a:pt x="151" y="429"/>
                  </a:lnTo>
                  <a:lnTo>
                    <a:pt x="157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3" y="438"/>
                  </a:lnTo>
                  <a:lnTo>
                    <a:pt x="183" y="438"/>
                  </a:lnTo>
                  <a:lnTo>
                    <a:pt x="189" y="438"/>
                  </a:lnTo>
                  <a:lnTo>
                    <a:pt x="193" y="437"/>
                  </a:lnTo>
                  <a:lnTo>
                    <a:pt x="199" y="435"/>
                  </a:lnTo>
                  <a:lnTo>
                    <a:pt x="203" y="431"/>
                  </a:lnTo>
                  <a:lnTo>
                    <a:pt x="203" y="431"/>
                  </a:lnTo>
                  <a:lnTo>
                    <a:pt x="206" y="435"/>
                  </a:lnTo>
                  <a:lnTo>
                    <a:pt x="210" y="438"/>
                  </a:lnTo>
                  <a:lnTo>
                    <a:pt x="216" y="441"/>
                  </a:lnTo>
                  <a:lnTo>
                    <a:pt x="222" y="442"/>
                  </a:lnTo>
                  <a:lnTo>
                    <a:pt x="222" y="442"/>
                  </a:lnTo>
                  <a:lnTo>
                    <a:pt x="226" y="441"/>
                  </a:lnTo>
                  <a:lnTo>
                    <a:pt x="232" y="438"/>
                  </a:lnTo>
                  <a:lnTo>
                    <a:pt x="236" y="435"/>
                  </a:lnTo>
                  <a:lnTo>
                    <a:pt x="239" y="431"/>
                  </a:lnTo>
                  <a:lnTo>
                    <a:pt x="239" y="431"/>
                  </a:lnTo>
                  <a:lnTo>
                    <a:pt x="244" y="435"/>
                  </a:lnTo>
                  <a:lnTo>
                    <a:pt x="249" y="437"/>
                  </a:lnTo>
                  <a:lnTo>
                    <a:pt x="254" y="438"/>
                  </a:lnTo>
                  <a:lnTo>
                    <a:pt x="259" y="438"/>
                  </a:lnTo>
                  <a:lnTo>
                    <a:pt x="259" y="438"/>
                  </a:lnTo>
                  <a:lnTo>
                    <a:pt x="265" y="436"/>
                  </a:lnTo>
                  <a:lnTo>
                    <a:pt x="270" y="434"/>
                  </a:lnTo>
                  <a:lnTo>
                    <a:pt x="274" y="429"/>
                  </a:lnTo>
                  <a:lnTo>
                    <a:pt x="276" y="424"/>
                  </a:lnTo>
                  <a:lnTo>
                    <a:pt x="276" y="424"/>
                  </a:lnTo>
                  <a:lnTo>
                    <a:pt x="281" y="428"/>
                  </a:lnTo>
                  <a:lnTo>
                    <a:pt x="285" y="429"/>
                  </a:lnTo>
                  <a:lnTo>
                    <a:pt x="291" y="429"/>
                  </a:lnTo>
                  <a:lnTo>
                    <a:pt x="297" y="428"/>
                  </a:lnTo>
                  <a:lnTo>
                    <a:pt x="297" y="428"/>
                  </a:lnTo>
                  <a:lnTo>
                    <a:pt x="302" y="425"/>
                  </a:lnTo>
                  <a:lnTo>
                    <a:pt x="305" y="422"/>
                  </a:lnTo>
                  <a:lnTo>
                    <a:pt x="309" y="417"/>
                  </a:lnTo>
                  <a:lnTo>
                    <a:pt x="310" y="411"/>
                  </a:lnTo>
                  <a:lnTo>
                    <a:pt x="310" y="411"/>
                  </a:lnTo>
                  <a:lnTo>
                    <a:pt x="315" y="414"/>
                  </a:lnTo>
                  <a:lnTo>
                    <a:pt x="321" y="415"/>
                  </a:lnTo>
                  <a:lnTo>
                    <a:pt x="327" y="414"/>
                  </a:lnTo>
                  <a:lnTo>
                    <a:pt x="331" y="413"/>
                  </a:lnTo>
                  <a:lnTo>
                    <a:pt x="331" y="413"/>
                  </a:lnTo>
                  <a:lnTo>
                    <a:pt x="336" y="409"/>
                  </a:lnTo>
                  <a:lnTo>
                    <a:pt x="340" y="404"/>
                  </a:lnTo>
                  <a:lnTo>
                    <a:pt x="342" y="400"/>
                  </a:lnTo>
                  <a:lnTo>
                    <a:pt x="342" y="394"/>
                  </a:lnTo>
                  <a:lnTo>
                    <a:pt x="342" y="394"/>
                  </a:lnTo>
                  <a:lnTo>
                    <a:pt x="348" y="395"/>
                  </a:lnTo>
                  <a:lnTo>
                    <a:pt x="353" y="395"/>
                  </a:lnTo>
                  <a:lnTo>
                    <a:pt x="358" y="392"/>
                  </a:lnTo>
                  <a:lnTo>
                    <a:pt x="363" y="390"/>
                  </a:lnTo>
                  <a:lnTo>
                    <a:pt x="363" y="390"/>
                  </a:lnTo>
                  <a:lnTo>
                    <a:pt x="367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376" y="370"/>
                  </a:lnTo>
                  <a:lnTo>
                    <a:pt x="381" y="369"/>
                  </a:lnTo>
                  <a:lnTo>
                    <a:pt x="386" y="367"/>
                  </a:lnTo>
                  <a:lnTo>
                    <a:pt x="390" y="363"/>
                  </a:lnTo>
                  <a:lnTo>
                    <a:pt x="390" y="363"/>
                  </a:lnTo>
                  <a:lnTo>
                    <a:pt x="394" y="358"/>
                  </a:lnTo>
                  <a:lnTo>
                    <a:pt x="395" y="352"/>
                  </a:lnTo>
                  <a:lnTo>
                    <a:pt x="395" y="348"/>
                  </a:lnTo>
                  <a:lnTo>
                    <a:pt x="394" y="342"/>
                  </a:lnTo>
                  <a:lnTo>
                    <a:pt x="394" y="342"/>
                  </a:lnTo>
                  <a:lnTo>
                    <a:pt x="400" y="341"/>
                  </a:lnTo>
                  <a:lnTo>
                    <a:pt x="404" y="339"/>
                  </a:lnTo>
                  <a:lnTo>
                    <a:pt x="409" y="336"/>
                  </a:lnTo>
                  <a:lnTo>
                    <a:pt x="413" y="331"/>
                  </a:lnTo>
                  <a:lnTo>
                    <a:pt x="413" y="331"/>
                  </a:lnTo>
                  <a:lnTo>
                    <a:pt x="415" y="326"/>
                  </a:lnTo>
                  <a:lnTo>
                    <a:pt x="415" y="321"/>
                  </a:lnTo>
                  <a:lnTo>
                    <a:pt x="414" y="315"/>
                  </a:lnTo>
                  <a:lnTo>
                    <a:pt x="413" y="310"/>
                  </a:lnTo>
                  <a:lnTo>
                    <a:pt x="413" y="310"/>
                  </a:lnTo>
                  <a:lnTo>
                    <a:pt x="417" y="309"/>
                  </a:lnTo>
                  <a:lnTo>
                    <a:pt x="422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30" y="291"/>
                  </a:lnTo>
                  <a:lnTo>
                    <a:pt x="429" y="285"/>
                  </a:lnTo>
                  <a:lnTo>
                    <a:pt x="428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4" y="269"/>
                  </a:lnTo>
                  <a:lnTo>
                    <a:pt x="436" y="265"/>
                  </a:lnTo>
                  <a:lnTo>
                    <a:pt x="439" y="259"/>
                  </a:lnTo>
                  <a:lnTo>
                    <a:pt x="439" y="259"/>
                  </a:lnTo>
                  <a:lnTo>
                    <a:pt x="439" y="253"/>
                  </a:lnTo>
                  <a:lnTo>
                    <a:pt x="437" y="249"/>
                  </a:lnTo>
                  <a:lnTo>
                    <a:pt x="435" y="243"/>
                  </a:lnTo>
                  <a:lnTo>
                    <a:pt x="431" y="239"/>
                  </a:lnTo>
                  <a:lnTo>
                    <a:pt x="431" y="239"/>
                  </a:lnTo>
                  <a:close/>
                </a:path>
              </a:pathLst>
            </a:custGeom>
            <a:solidFill>
              <a:srgbClr val="6F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Freeform 9"/>
            <p:cNvSpPr>
              <a:spLocks/>
            </p:cNvSpPr>
            <p:nvPr userDrawn="1"/>
          </p:nvSpPr>
          <p:spPr bwMode="auto">
            <a:xfrm>
              <a:off x="7147560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0 w 386"/>
                <a:gd name="T5" fmla="*/ 268 h 386"/>
                <a:gd name="T6" fmla="*/ 353 w 386"/>
                <a:gd name="T7" fmla="*/ 301 h 386"/>
                <a:gd name="T8" fmla="*/ 329 w 386"/>
                <a:gd name="T9" fmla="*/ 329 h 386"/>
                <a:gd name="T10" fmla="*/ 301 w 386"/>
                <a:gd name="T11" fmla="*/ 353 h 386"/>
                <a:gd name="T12" fmla="*/ 268 w 386"/>
                <a:gd name="T13" fmla="*/ 370 h 386"/>
                <a:gd name="T14" fmla="*/ 233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4 w 386"/>
                <a:gd name="T27" fmla="*/ 315 h 386"/>
                <a:gd name="T28" fmla="*/ 24 w 386"/>
                <a:gd name="T29" fmla="*/ 284 h 386"/>
                <a:gd name="T30" fmla="*/ 9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4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3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2 w 386"/>
                <a:gd name="T63" fmla="*/ 100 h 386"/>
                <a:gd name="T64" fmla="*/ 378 w 386"/>
                <a:gd name="T65" fmla="*/ 136 h 386"/>
                <a:gd name="T66" fmla="*/ 385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5" y="212"/>
                  </a:lnTo>
                  <a:lnTo>
                    <a:pt x="382" y="231"/>
                  </a:lnTo>
                  <a:lnTo>
                    <a:pt x="378" y="250"/>
                  </a:lnTo>
                  <a:lnTo>
                    <a:pt x="370" y="268"/>
                  </a:lnTo>
                  <a:lnTo>
                    <a:pt x="362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29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8" y="370"/>
                  </a:lnTo>
                  <a:lnTo>
                    <a:pt x="250" y="377"/>
                  </a:lnTo>
                  <a:lnTo>
                    <a:pt x="233" y="382"/>
                  </a:lnTo>
                  <a:lnTo>
                    <a:pt x="213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4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9" y="250"/>
                  </a:lnTo>
                  <a:lnTo>
                    <a:pt x="4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4" y="154"/>
                  </a:lnTo>
                  <a:lnTo>
                    <a:pt x="9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4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3" y="1"/>
                  </a:lnTo>
                  <a:lnTo>
                    <a:pt x="233" y="4"/>
                  </a:lnTo>
                  <a:lnTo>
                    <a:pt x="250" y="9"/>
                  </a:lnTo>
                  <a:lnTo>
                    <a:pt x="268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29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2" y="100"/>
                  </a:lnTo>
                  <a:lnTo>
                    <a:pt x="370" y="118"/>
                  </a:lnTo>
                  <a:lnTo>
                    <a:pt x="378" y="136"/>
                  </a:lnTo>
                  <a:lnTo>
                    <a:pt x="382" y="154"/>
                  </a:lnTo>
                  <a:lnTo>
                    <a:pt x="385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266008" y="2935635"/>
              <a:ext cx="231508" cy="231508"/>
              <a:chOff x="-1573213" y="3429000"/>
              <a:chExt cx="812800" cy="812800"/>
            </a:xfrm>
            <a:solidFill>
              <a:schemeClr val="bg1"/>
            </a:solidFill>
          </p:grpSpPr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-1370013" y="3683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288 w 384"/>
                  <a:gd name="T5" fmla="*/ 0 h 352"/>
                  <a:gd name="T6" fmla="*/ 288 w 384"/>
                  <a:gd name="T7" fmla="*/ 32 h 352"/>
                  <a:gd name="T8" fmla="*/ 288 w 384"/>
                  <a:gd name="T9" fmla="*/ 32 h 352"/>
                  <a:gd name="T10" fmla="*/ 286 w 384"/>
                  <a:gd name="T11" fmla="*/ 50 h 352"/>
                  <a:gd name="T12" fmla="*/ 280 w 384"/>
                  <a:gd name="T13" fmla="*/ 68 h 352"/>
                  <a:gd name="T14" fmla="*/ 272 w 384"/>
                  <a:gd name="T15" fmla="*/ 84 h 352"/>
                  <a:gd name="T16" fmla="*/ 258 w 384"/>
                  <a:gd name="T17" fmla="*/ 98 h 352"/>
                  <a:gd name="T18" fmla="*/ 244 w 384"/>
                  <a:gd name="T19" fmla="*/ 112 h 352"/>
                  <a:gd name="T20" fmla="*/ 228 w 384"/>
                  <a:gd name="T21" fmla="*/ 120 h 352"/>
                  <a:gd name="T22" fmla="*/ 210 w 384"/>
                  <a:gd name="T23" fmla="*/ 126 h 352"/>
                  <a:gd name="T24" fmla="*/ 192 w 384"/>
                  <a:gd name="T25" fmla="*/ 128 h 352"/>
                  <a:gd name="T26" fmla="*/ 46 w 384"/>
                  <a:gd name="T27" fmla="*/ 128 h 352"/>
                  <a:gd name="T28" fmla="*/ 0 w 384"/>
                  <a:gd name="T29" fmla="*/ 174 h 352"/>
                  <a:gd name="T30" fmla="*/ 0 w 384"/>
                  <a:gd name="T31" fmla="*/ 174 h 352"/>
                  <a:gd name="T32" fmla="*/ 0 w 384"/>
                  <a:gd name="T33" fmla="*/ 192 h 352"/>
                  <a:gd name="T34" fmla="*/ 0 w 384"/>
                  <a:gd name="T35" fmla="*/ 192 h 352"/>
                  <a:gd name="T36" fmla="*/ 2 w 384"/>
                  <a:gd name="T37" fmla="*/ 204 h 352"/>
                  <a:gd name="T38" fmla="*/ 6 w 384"/>
                  <a:gd name="T39" fmla="*/ 216 h 352"/>
                  <a:gd name="T40" fmla="*/ 12 w 384"/>
                  <a:gd name="T41" fmla="*/ 226 h 352"/>
                  <a:gd name="T42" fmla="*/ 20 w 384"/>
                  <a:gd name="T43" fmla="*/ 236 h 352"/>
                  <a:gd name="T44" fmla="*/ 30 w 384"/>
                  <a:gd name="T45" fmla="*/ 244 h 352"/>
                  <a:gd name="T46" fmla="*/ 40 w 384"/>
                  <a:gd name="T47" fmla="*/ 250 h 352"/>
                  <a:gd name="T48" fmla="*/ 5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256 h 352"/>
                  <a:gd name="T54" fmla="*/ 224 w 384"/>
                  <a:gd name="T55" fmla="*/ 256 h 352"/>
                  <a:gd name="T56" fmla="*/ 320 w 384"/>
                  <a:gd name="T57" fmla="*/ 352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0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288" y="0"/>
                    </a:lnTo>
                    <a:lnTo>
                      <a:pt x="288" y="32"/>
                    </a:lnTo>
                    <a:lnTo>
                      <a:pt x="288" y="32"/>
                    </a:lnTo>
                    <a:lnTo>
                      <a:pt x="286" y="50"/>
                    </a:lnTo>
                    <a:lnTo>
                      <a:pt x="280" y="68"/>
                    </a:lnTo>
                    <a:lnTo>
                      <a:pt x="272" y="84"/>
                    </a:lnTo>
                    <a:lnTo>
                      <a:pt x="258" y="98"/>
                    </a:lnTo>
                    <a:lnTo>
                      <a:pt x="244" y="112"/>
                    </a:lnTo>
                    <a:lnTo>
                      <a:pt x="228" y="120"/>
                    </a:lnTo>
                    <a:lnTo>
                      <a:pt x="210" y="126"/>
                    </a:lnTo>
                    <a:lnTo>
                      <a:pt x="192" y="128"/>
                    </a:lnTo>
                    <a:lnTo>
                      <a:pt x="46" y="12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224" y="256"/>
                    </a:lnTo>
                    <a:lnTo>
                      <a:pt x="320" y="352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0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-1573213" y="3429000"/>
                <a:ext cx="609600" cy="558800"/>
              </a:xfrm>
              <a:custGeom>
                <a:avLst/>
                <a:gdLst>
                  <a:gd name="T0" fmla="*/ 320 w 384"/>
                  <a:gd name="T1" fmla="*/ 0 h 352"/>
                  <a:gd name="T2" fmla="*/ 320 w 384"/>
                  <a:gd name="T3" fmla="*/ 0 h 352"/>
                  <a:gd name="T4" fmla="*/ 64 w 384"/>
                  <a:gd name="T5" fmla="*/ 0 h 352"/>
                  <a:gd name="T6" fmla="*/ 64 w 384"/>
                  <a:gd name="T7" fmla="*/ 0 h 352"/>
                  <a:gd name="T8" fmla="*/ 52 w 384"/>
                  <a:gd name="T9" fmla="*/ 2 h 352"/>
                  <a:gd name="T10" fmla="*/ 40 w 384"/>
                  <a:gd name="T11" fmla="*/ 6 h 352"/>
                  <a:gd name="T12" fmla="*/ 30 w 384"/>
                  <a:gd name="T13" fmla="*/ 12 h 352"/>
                  <a:gd name="T14" fmla="*/ 20 w 384"/>
                  <a:gd name="T15" fmla="*/ 20 h 352"/>
                  <a:gd name="T16" fmla="*/ 12 w 384"/>
                  <a:gd name="T17" fmla="*/ 30 h 352"/>
                  <a:gd name="T18" fmla="*/ 6 w 384"/>
                  <a:gd name="T19" fmla="*/ 42 h 352"/>
                  <a:gd name="T20" fmla="*/ 2 w 384"/>
                  <a:gd name="T21" fmla="*/ 52 h 352"/>
                  <a:gd name="T22" fmla="*/ 0 w 384"/>
                  <a:gd name="T23" fmla="*/ 64 h 352"/>
                  <a:gd name="T24" fmla="*/ 0 w 384"/>
                  <a:gd name="T25" fmla="*/ 64 h 352"/>
                  <a:gd name="T26" fmla="*/ 0 w 384"/>
                  <a:gd name="T27" fmla="*/ 192 h 352"/>
                  <a:gd name="T28" fmla="*/ 0 w 384"/>
                  <a:gd name="T29" fmla="*/ 192 h 352"/>
                  <a:gd name="T30" fmla="*/ 2 w 384"/>
                  <a:gd name="T31" fmla="*/ 204 h 352"/>
                  <a:gd name="T32" fmla="*/ 6 w 384"/>
                  <a:gd name="T33" fmla="*/ 216 h 352"/>
                  <a:gd name="T34" fmla="*/ 12 w 384"/>
                  <a:gd name="T35" fmla="*/ 226 h 352"/>
                  <a:gd name="T36" fmla="*/ 20 w 384"/>
                  <a:gd name="T37" fmla="*/ 236 h 352"/>
                  <a:gd name="T38" fmla="*/ 30 w 384"/>
                  <a:gd name="T39" fmla="*/ 244 h 352"/>
                  <a:gd name="T40" fmla="*/ 40 w 384"/>
                  <a:gd name="T41" fmla="*/ 250 h 352"/>
                  <a:gd name="T42" fmla="*/ 52 w 384"/>
                  <a:gd name="T43" fmla="*/ 256 h 352"/>
                  <a:gd name="T44" fmla="*/ 64 w 384"/>
                  <a:gd name="T45" fmla="*/ 256 h 352"/>
                  <a:gd name="T46" fmla="*/ 64 w 384"/>
                  <a:gd name="T47" fmla="*/ 256 h 352"/>
                  <a:gd name="T48" fmla="*/ 62 w 384"/>
                  <a:gd name="T49" fmla="*/ 256 h 352"/>
                  <a:gd name="T50" fmla="*/ 64 w 384"/>
                  <a:gd name="T51" fmla="*/ 256 h 352"/>
                  <a:gd name="T52" fmla="*/ 64 w 384"/>
                  <a:gd name="T53" fmla="*/ 352 h 352"/>
                  <a:gd name="T54" fmla="*/ 160 w 384"/>
                  <a:gd name="T55" fmla="*/ 256 h 352"/>
                  <a:gd name="T56" fmla="*/ 160 w 384"/>
                  <a:gd name="T57" fmla="*/ 256 h 352"/>
                  <a:gd name="T58" fmla="*/ 320 w 384"/>
                  <a:gd name="T59" fmla="*/ 256 h 352"/>
                  <a:gd name="T60" fmla="*/ 320 w 384"/>
                  <a:gd name="T61" fmla="*/ 256 h 352"/>
                  <a:gd name="T62" fmla="*/ 332 w 384"/>
                  <a:gd name="T63" fmla="*/ 256 h 352"/>
                  <a:gd name="T64" fmla="*/ 344 w 384"/>
                  <a:gd name="T65" fmla="*/ 250 h 352"/>
                  <a:gd name="T66" fmla="*/ 354 w 384"/>
                  <a:gd name="T67" fmla="*/ 244 h 352"/>
                  <a:gd name="T68" fmla="*/ 364 w 384"/>
                  <a:gd name="T69" fmla="*/ 236 h 352"/>
                  <a:gd name="T70" fmla="*/ 372 w 384"/>
                  <a:gd name="T71" fmla="*/ 226 h 352"/>
                  <a:gd name="T72" fmla="*/ 378 w 384"/>
                  <a:gd name="T73" fmla="*/ 216 h 352"/>
                  <a:gd name="T74" fmla="*/ 382 w 384"/>
                  <a:gd name="T75" fmla="*/ 204 h 352"/>
                  <a:gd name="T76" fmla="*/ 384 w 384"/>
                  <a:gd name="T77" fmla="*/ 192 h 352"/>
                  <a:gd name="T78" fmla="*/ 384 w 384"/>
                  <a:gd name="T79" fmla="*/ 192 h 352"/>
                  <a:gd name="T80" fmla="*/ 384 w 384"/>
                  <a:gd name="T81" fmla="*/ 64 h 352"/>
                  <a:gd name="T82" fmla="*/ 384 w 384"/>
                  <a:gd name="T83" fmla="*/ 64 h 352"/>
                  <a:gd name="T84" fmla="*/ 382 w 384"/>
                  <a:gd name="T85" fmla="*/ 52 h 352"/>
                  <a:gd name="T86" fmla="*/ 378 w 384"/>
                  <a:gd name="T87" fmla="*/ 42 h 352"/>
                  <a:gd name="T88" fmla="*/ 372 w 384"/>
                  <a:gd name="T89" fmla="*/ 30 h 352"/>
                  <a:gd name="T90" fmla="*/ 364 w 384"/>
                  <a:gd name="T91" fmla="*/ 20 h 352"/>
                  <a:gd name="T92" fmla="*/ 354 w 384"/>
                  <a:gd name="T93" fmla="*/ 12 h 352"/>
                  <a:gd name="T94" fmla="*/ 344 w 384"/>
                  <a:gd name="T95" fmla="*/ 6 h 352"/>
                  <a:gd name="T96" fmla="*/ 332 w 384"/>
                  <a:gd name="T97" fmla="*/ 2 h 352"/>
                  <a:gd name="T98" fmla="*/ 320 w 384"/>
                  <a:gd name="T99" fmla="*/ 0 h 352"/>
                  <a:gd name="T100" fmla="*/ 320 w 384"/>
                  <a:gd name="T101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" h="352">
                    <a:moveTo>
                      <a:pt x="320" y="0"/>
                    </a:moveTo>
                    <a:lnTo>
                      <a:pt x="320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2" y="2"/>
                    </a:lnTo>
                    <a:lnTo>
                      <a:pt x="40" y="6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4"/>
                    </a:lnTo>
                    <a:lnTo>
                      <a:pt x="6" y="216"/>
                    </a:lnTo>
                    <a:lnTo>
                      <a:pt x="12" y="226"/>
                    </a:lnTo>
                    <a:lnTo>
                      <a:pt x="20" y="236"/>
                    </a:lnTo>
                    <a:lnTo>
                      <a:pt x="30" y="244"/>
                    </a:lnTo>
                    <a:lnTo>
                      <a:pt x="40" y="250"/>
                    </a:lnTo>
                    <a:lnTo>
                      <a:pt x="52" y="256"/>
                    </a:lnTo>
                    <a:lnTo>
                      <a:pt x="64" y="256"/>
                    </a:lnTo>
                    <a:lnTo>
                      <a:pt x="64" y="256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64" y="352"/>
                    </a:lnTo>
                    <a:lnTo>
                      <a:pt x="160" y="256"/>
                    </a:lnTo>
                    <a:lnTo>
                      <a:pt x="16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32" y="256"/>
                    </a:lnTo>
                    <a:lnTo>
                      <a:pt x="344" y="250"/>
                    </a:lnTo>
                    <a:lnTo>
                      <a:pt x="354" y="244"/>
                    </a:lnTo>
                    <a:lnTo>
                      <a:pt x="364" y="236"/>
                    </a:lnTo>
                    <a:lnTo>
                      <a:pt x="372" y="226"/>
                    </a:lnTo>
                    <a:lnTo>
                      <a:pt x="378" y="216"/>
                    </a:lnTo>
                    <a:lnTo>
                      <a:pt x="382" y="204"/>
                    </a:lnTo>
                    <a:lnTo>
                      <a:pt x="384" y="192"/>
                    </a:lnTo>
                    <a:lnTo>
                      <a:pt x="384" y="192"/>
                    </a:lnTo>
                    <a:lnTo>
                      <a:pt x="384" y="64"/>
                    </a:lnTo>
                    <a:lnTo>
                      <a:pt x="384" y="64"/>
                    </a:lnTo>
                    <a:lnTo>
                      <a:pt x="382" y="52"/>
                    </a:lnTo>
                    <a:lnTo>
                      <a:pt x="378" y="42"/>
                    </a:lnTo>
                    <a:lnTo>
                      <a:pt x="372" y="30"/>
                    </a:lnTo>
                    <a:lnTo>
                      <a:pt x="364" y="20"/>
                    </a:lnTo>
                    <a:lnTo>
                      <a:pt x="354" y="12"/>
                    </a:lnTo>
                    <a:lnTo>
                      <a:pt x="344" y="6"/>
                    </a:lnTo>
                    <a:lnTo>
                      <a:pt x="332" y="2"/>
                    </a:lnTo>
                    <a:lnTo>
                      <a:pt x="320" y="0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 userDrawn="1"/>
        </p:nvGrpSpPr>
        <p:grpSpPr>
          <a:xfrm>
            <a:off x="5738191" y="3066723"/>
            <a:ext cx="715619" cy="539154"/>
            <a:chOff x="6346148" y="2781812"/>
            <a:chExt cx="536714" cy="539154"/>
          </a:xfrm>
        </p:grpSpPr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346148" y="2781812"/>
              <a:ext cx="536714" cy="539154"/>
            </a:xfrm>
            <a:custGeom>
              <a:avLst/>
              <a:gdLst>
                <a:gd name="T0" fmla="*/ 441 w 441"/>
                <a:gd name="T1" fmla="*/ 220 h 442"/>
                <a:gd name="T2" fmla="*/ 430 w 441"/>
                <a:gd name="T3" fmla="*/ 203 h 442"/>
                <a:gd name="T4" fmla="*/ 436 w 441"/>
                <a:gd name="T5" fmla="*/ 177 h 442"/>
                <a:gd name="T6" fmla="*/ 429 w 441"/>
                <a:gd name="T7" fmla="*/ 157 h 442"/>
                <a:gd name="T8" fmla="*/ 416 w 441"/>
                <a:gd name="T9" fmla="*/ 133 h 442"/>
                <a:gd name="T10" fmla="*/ 411 w 441"/>
                <a:gd name="T11" fmla="*/ 111 h 442"/>
                <a:gd name="T12" fmla="*/ 393 w 441"/>
                <a:gd name="T13" fmla="*/ 100 h 442"/>
                <a:gd name="T14" fmla="*/ 386 w 441"/>
                <a:gd name="T15" fmla="*/ 75 h 442"/>
                <a:gd name="T16" fmla="*/ 369 w 441"/>
                <a:gd name="T17" fmla="*/ 61 h 442"/>
                <a:gd name="T18" fmla="*/ 347 w 441"/>
                <a:gd name="T19" fmla="*/ 47 h 442"/>
                <a:gd name="T20" fmla="*/ 330 w 441"/>
                <a:gd name="T21" fmla="*/ 29 h 442"/>
                <a:gd name="T22" fmla="*/ 309 w 441"/>
                <a:gd name="T23" fmla="*/ 29 h 442"/>
                <a:gd name="T24" fmla="*/ 290 w 441"/>
                <a:gd name="T25" fmla="*/ 12 h 442"/>
                <a:gd name="T26" fmla="*/ 269 w 441"/>
                <a:gd name="T27" fmla="*/ 8 h 442"/>
                <a:gd name="T28" fmla="*/ 243 w 441"/>
                <a:gd name="T29" fmla="*/ 7 h 442"/>
                <a:gd name="T30" fmla="*/ 221 w 441"/>
                <a:gd name="T31" fmla="*/ 0 h 442"/>
                <a:gd name="T32" fmla="*/ 202 w 441"/>
                <a:gd name="T33" fmla="*/ 11 h 442"/>
                <a:gd name="T34" fmla="*/ 177 w 441"/>
                <a:gd name="T35" fmla="*/ 6 h 442"/>
                <a:gd name="T36" fmla="*/ 156 w 441"/>
                <a:gd name="T37" fmla="*/ 13 h 442"/>
                <a:gd name="T38" fmla="*/ 133 w 441"/>
                <a:gd name="T39" fmla="*/ 25 h 442"/>
                <a:gd name="T40" fmla="*/ 110 w 441"/>
                <a:gd name="T41" fmla="*/ 29 h 442"/>
                <a:gd name="T42" fmla="*/ 99 w 441"/>
                <a:gd name="T43" fmla="*/ 48 h 442"/>
                <a:gd name="T44" fmla="*/ 74 w 441"/>
                <a:gd name="T45" fmla="*/ 57 h 442"/>
                <a:gd name="T46" fmla="*/ 60 w 441"/>
                <a:gd name="T47" fmla="*/ 73 h 442"/>
                <a:gd name="T48" fmla="*/ 46 w 441"/>
                <a:gd name="T49" fmla="*/ 94 h 442"/>
                <a:gd name="T50" fmla="*/ 30 w 441"/>
                <a:gd name="T51" fmla="*/ 111 h 442"/>
                <a:gd name="T52" fmla="*/ 30 w 441"/>
                <a:gd name="T53" fmla="*/ 132 h 442"/>
                <a:gd name="T54" fmla="*/ 12 w 441"/>
                <a:gd name="T55" fmla="*/ 151 h 442"/>
                <a:gd name="T56" fmla="*/ 8 w 441"/>
                <a:gd name="T57" fmla="*/ 172 h 442"/>
                <a:gd name="T58" fmla="*/ 7 w 441"/>
                <a:gd name="T59" fmla="*/ 198 h 442"/>
                <a:gd name="T60" fmla="*/ 0 w 441"/>
                <a:gd name="T61" fmla="*/ 220 h 442"/>
                <a:gd name="T62" fmla="*/ 11 w 441"/>
                <a:gd name="T63" fmla="*/ 239 h 442"/>
                <a:gd name="T64" fmla="*/ 5 w 441"/>
                <a:gd name="T65" fmla="*/ 265 h 442"/>
                <a:gd name="T66" fmla="*/ 12 w 441"/>
                <a:gd name="T67" fmla="*/ 285 h 442"/>
                <a:gd name="T68" fmla="*/ 24 w 441"/>
                <a:gd name="T69" fmla="*/ 309 h 442"/>
                <a:gd name="T70" fmla="*/ 30 w 441"/>
                <a:gd name="T71" fmla="*/ 331 h 442"/>
                <a:gd name="T72" fmla="*/ 47 w 441"/>
                <a:gd name="T73" fmla="*/ 342 h 442"/>
                <a:gd name="T74" fmla="*/ 56 w 441"/>
                <a:gd name="T75" fmla="*/ 367 h 442"/>
                <a:gd name="T76" fmla="*/ 72 w 441"/>
                <a:gd name="T77" fmla="*/ 381 h 442"/>
                <a:gd name="T78" fmla="*/ 94 w 441"/>
                <a:gd name="T79" fmla="*/ 395 h 442"/>
                <a:gd name="T80" fmla="*/ 110 w 441"/>
                <a:gd name="T81" fmla="*/ 413 h 442"/>
                <a:gd name="T82" fmla="*/ 131 w 441"/>
                <a:gd name="T83" fmla="*/ 411 h 442"/>
                <a:gd name="T84" fmla="*/ 151 w 441"/>
                <a:gd name="T85" fmla="*/ 429 h 442"/>
                <a:gd name="T86" fmla="*/ 172 w 441"/>
                <a:gd name="T87" fmla="*/ 434 h 442"/>
                <a:gd name="T88" fmla="*/ 198 w 441"/>
                <a:gd name="T89" fmla="*/ 435 h 442"/>
                <a:gd name="T90" fmla="*/ 221 w 441"/>
                <a:gd name="T91" fmla="*/ 442 h 442"/>
                <a:gd name="T92" fmla="*/ 238 w 441"/>
                <a:gd name="T93" fmla="*/ 431 h 442"/>
                <a:gd name="T94" fmla="*/ 264 w 441"/>
                <a:gd name="T95" fmla="*/ 436 h 442"/>
                <a:gd name="T96" fmla="*/ 284 w 441"/>
                <a:gd name="T97" fmla="*/ 429 h 442"/>
                <a:gd name="T98" fmla="*/ 308 w 441"/>
                <a:gd name="T99" fmla="*/ 417 h 442"/>
                <a:gd name="T100" fmla="*/ 330 w 441"/>
                <a:gd name="T101" fmla="*/ 413 h 442"/>
                <a:gd name="T102" fmla="*/ 341 w 441"/>
                <a:gd name="T103" fmla="*/ 394 h 442"/>
                <a:gd name="T104" fmla="*/ 366 w 441"/>
                <a:gd name="T105" fmla="*/ 385 h 442"/>
                <a:gd name="T106" fmla="*/ 380 w 441"/>
                <a:gd name="T107" fmla="*/ 369 h 442"/>
                <a:gd name="T108" fmla="*/ 394 w 441"/>
                <a:gd name="T109" fmla="*/ 348 h 442"/>
                <a:gd name="T110" fmla="*/ 411 w 441"/>
                <a:gd name="T111" fmla="*/ 331 h 442"/>
                <a:gd name="T112" fmla="*/ 411 w 441"/>
                <a:gd name="T113" fmla="*/ 310 h 442"/>
                <a:gd name="T114" fmla="*/ 429 w 441"/>
                <a:gd name="T115" fmla="*/ 291 h 442"/>
                <a:gd name="T116" fmla="*/ 433 w 441"/>
                <a:gd name="T117" fmla="*/ 269 h 442"/>
                <a:gd name="T118" fmla="*/ 434 w 441"/>
                <a:gd name="T119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1" h="442">
                  <a:moveTo>
                    <a:pt x="430" y="239"/>
                  </a:moveTo>
                  <a:lnTo>
                    <a:pt x="430" y="239"/>
                  </a:lnTo>
                  <a:lnTo>
                    <a:pt x="435" y="236"/>
                  </a:lnTo>
                  <a:lnTo>
                    <a:pt x="439" y="232"/>
                  </a:lnTo>
                  <a:lnTo>
                    <a:pt x="440" y="226"/>
                  </a:lnTo>
                  <a:lnTo>
                    <a:pt x="441" y="220"/>
                  </a:lnTo>
                  <a:lnTo>
                    <a:pt x="441" y="220"/>
                  </a:lnTo>
                  <a:lnTo>
                    <a:pt x="440" y="216"/>
                  </a:lnTo>
                  <a:lnTo>
                    <a:pt x="439" y="210"/>
                  </a:lnTo>
                  <a:lnTo>
                    <a:pt x="435" y="206"/>
                  </a:lnTo>
                  <a:lnTo>
                    <a:pt x="430" y="203"/>
                  </a:lnTo>
                  <a:lnTo>
                    <a:pt x="430" y="203"/>
                  </a:lnTo>
                  <a:lnTo>
                    <a:pt x="434" y="198"/>
                  </a:lnTo>
                  <a:lnTo>
                    <a:pt x="436" y="193"/>
                  </a:lnTo>
                  <a:lnTo>
                    <a:pt x="437" y="189"/>
                  </a:lnTo>
                  <a:lnTo>
                    <a:pt x="437" y="183"/>
                  </a:lnTo>
                  <a:lnTo>
                    <a:pt x="437" y="183"/>
                  </a:lnTo>
                  <a:lnTo>
                    <a:pt x="436" y="177"/>
                  </a:lnTo>
                  <a:lnTo>
                    <a:pt x="433" y="172"/>
                  </a:lnTo>
                  <a:lnTo>
                    <a:pt x="429" y="169"/>
                  </a:lnTo>
                  <a:lnTo>
                    <a:pt x="424" y="166"/>
                  </a:lnTo>
                  <a:lnTo>
                    <a:pt x="424" y="166"/>
                  </a:lnTo>
                  <a:lnTo>
                    <a:pt x="427" y="161"/>
                  </a:lnTo>
                  <a:lnTo>
                    <a:pt x="429" y="157"/>
                  </a:lnTo>
                  <a:lnTo>
                    <a:pt x="429" y="151"/>
                  </a:lnTo>
                  <a:lnTo>
                    <a:pt x="428" y="145"/>
                  </a:lnTo>
                  <a:lnTo>
                    <a:pt x="428" y="145"/>
                  </a:lnTo>
                  <a:lnTo>
                    <a:pt x="424" y="140"/>
                  </a:lnTo>
                  <a:lnTo>
                    <a:pt x="421" y="137"/>
                  </a:lnTo>
                  <a:lnTo>
                    <a:pt x="416" y="133"/>
                  </a:lnTo>
                  <a:lnTo>
                    <a:pt x="411" y="132"/>
                  </a:lnTo>
                  <a:lnTo>
                    <a:pt x="411" y="132"/>
                  </a:lnTo>
                  <a:lnTo>
                    <a:pt x="414" y="127"/>
                  </a:lnTo>
                  <a:lnTo>
                    <a:pt x="414" y="121"/>
                  </a:lnTo>
                  <a:lnTo>
                    <a:pt x="414" y="116"/>
                  </a:lnTo>
                  <a:lnTo>
                    <a:pt x="411" y="111"/>
                  </a:lnTo>
                  <a:lnTo>
                    <a:pt x="411" y="111"/>
                  </a:lnTo>
                  <a:lnTo>
                    <a:pt x="408" y="106"/>
                  </a:lnTo>
                  <a:lnTo>
                    <a:pt x="403" y="103"/>
                  </a:lnTo>
                  <a:lnTo>
                    <a:pt x="399" y="100"/>
                  </a:lnTo>
                  <a:lnTo>
                    <a:pt x="393" y="100"/>
                  </a:lnTo>
                  <a:lnTo>
                    <a:pt x="393" y="100"/>
                  </a:lnTo>
                  <a:lnTo>
                    <a:pt x="394" y="94"/>
                  </a:lnTo>
                  <a:lnTo>
                    <a:pt x="394" y="90"/>
                  </a:lnTo>
                  <a:lnTo>
                    <a:pt x="393" y="84"/>
                  </a:lnTo>
                  <a:lnTo>
                    <a:pt x="389" y="79"/>
                  </a:lnTo>
                  <a:lnTo>
                    <a:pt x="389" y="79"/>
                  </a:lnTo>
                  <a:lnTo>
                    <a:pt x="386" y="75"/>
                  </a:lnTo>
                  <a:lnTo>
                    <a:pt x="380" y="73"/>
                  </a:lnTo>
                  <a:lnTo>
                    <a:pt x="375" y="72"/>
                  </a:lnTo>
                  <a:lnTo>
                    <a:pt x="369" y="72"/>
                  </a:lnTo>
                  <a:lnTo>
                    <a:pt x="369" y="72"/>
                  </a:lnTo>
                  <a:lnTo>
                    <a:pt x="370" y="66"/>
                  </a:lnTo>
                  <a:lnTo>
                    <a:pt x="369" y="61"/>
                  </a:lnTo>
                  <a:lnTo>
                    <a:pt x="366" y="57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7" y="48"/>
                  </a:lnTo>
                  <a:lnTo>
                    <a:pt x="353" y="47"/>
                  </a:lnTo>
                  <a:lnTo>
                    <a:pt x="347" y="47"/>
                  </a:lnTo>
                  <a:lnTo>
                    <a:pt x="341" y="48"/>
                  </a:lnTo>
                  <a:lnTo>
                    <a:pt x="341" y="48"/>
                  </a:lnTo>
                  <a:lnTo>
                    <a:pt x="341" y="42"/>
                  </a:lnTo>
                  <a:lnTo>
                    <a:pt x="338" y="38"/>
                  </a:lnTo>
                  <a:lnTo>
                    <a:pt x="335" y="33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25" y="27"/>
                  </a:lnTo>
                  <a:lnTo>
                    <a:pt x="320" y="27"/>
                  </a:lnTo>
                  <a:lnTo>
                    <a:pt x="315" y="28"/>
                  </a:lnTo>
                  <a:lnTo>
                    <a:pt x="309" y="29"/>
                  </a:lnTo>
                  <a:lnTo>
                    <a:pt x="309" y="29"/>
                  </a:lnTo>
                  <a:lnTo>
                    <a:pt x="308" y="25"/>
                  </a:lnTo>
                  <a:lnTo>
                    <a:pt x="305" y="20"/>
                  </a:lnTo>
                  <a:lnTo>
                    <a:pt x="301" y="17"/>
                  </a:lnTo>
                  <a:lnTo>
                    <a:pt x="296" y="14"/>
                  </a:lnTo>
                  <a:lnTo>
                    <a:pt x="296" y="14"/>
                  </a:lnTo>
                  <a:lnTo>
                    <a:pt x="290" y="12"/>
                  </a:lnTo>
                  <a:lnTo>
                    <a:pt x="284" y="13"/>
                  </a:lnTo>
                  <a:lnTo>
                    <a:pt x="280" y="14"/>
                  </a:lnTo>
                  <a:lnTo>
                    <a:pt x="275" y="18"/>
                  </a:lnTo>
                  <a:lnTo>
                    <a:pt x="275" y="18"/>
                  </a:lnTo>
                  <a:lnTo>
                    <a:pt x="272" y="13"/>
                  </a:lnTo>
                  <a:lnTo>
                    <a:pt x="269" y="8"/>
                  </a:lnTo>
                  <a:lnTo>
                    <a:pt x="264" y="6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2" y="4"/>
                  </a:lnTo>
                  <a:lnTo>
                    <a:pt x="248" y="5"/>
                  </a:lnTo>
                  <a:lnTo>
                    <a:pt x="243" y="7"/>
                  </a:lnTo>
                  <a:lnTo>
                    <a:pt x="238" y="11"/>
                  </a:lnTo>
                  <a:lnTo>
                    <a:pt x="238" y="11"/>
                  </a:lnTo>
                  <a:lnTo>
                    <a:pt x="236" y="7"/>
                  </a:lnTo>
                  <a:lnTo>
                    <a:pt x="231" y="4"/>
                  </a:lnTo>
                  <a:lnTo>
                    <a:pt x="226" y="1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5" y="1"/>
                  </a:lnTo>
                  <a:lnTo>
                    <a:pt x="210" y="4"/>
                  </a:lnTo>
                  <a:lnTo>
                    <a:pt x="205" y="7"/>
                  </a:lnTo>
                  <a:lnTo>
                    <a:pt x="202" y="11"/>
                  </a:lnTo>
                  <a:lnTo>
                    <a:pt x="202" y="11"/>
                  </a:lnTo>
                  <a:lnTo>
                    <a:pt x="198" y="7"/>
                  </a:lnTo>
                  <a:lnTo>
                    <a:pt x="193" y="5"/>
                  </a:lnTo>
                  <a:lnTo>
                    <a:pt x="188" y="4"/>
                  </a:lnTo>
                  <a:lnTo>
                    <a:pt x="182" y="4"/>
                  </a:lnTo>
                  <a:lnTo>
                    <a:pt x="182" y="4"/>
                  </a:lnTo>
                  <a:lnTo>
                    <a:pt x="177" y="6"/>
                  </a:lnTo>
                  <a:lnTo>
                    <a:pt x="172" y="8"/>
                  </a:lnTo>
                  <a:lnTo>
                    <a:pt x="169" y="13"/>
                  </a:lnTo>
                  <a:lnTo>
                    <a:pt x="166" y="18"/>
                  </a:lnTo>
                  <a:lnTo>
                    <a:pt x="166" y="18"/>
                  </a:lnTo>
                  <a:lnTo>
                    <a:pt x="162" y="14"/>
                  </a:lnTo>
                  <a:lnTo>
                    <a:pt x="156" y="13"/>
                  </a:lnTo>
                  <a:lnTo>
                    <a:pt x="151" y="12"/>
                  </a:lnTo>
                  <a:lnTo>
                    <a:pt x="145" y="14"/>
                  </a:lnTo>
                  <a:lnTo>
                    <a:pt x="145" y="14"/>
                  </a:lnTo>
                  <a:lnTo>
                    <a:pt x="140" y="17"/>
                  </a:lnTo>
                  <a:lnTo>
                    <a:pt x="136" y="20"/>
                  </a:lnTo>
                  <a:lnTo>
                    <a:pt x="133" y="25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8"/>
                  </a:lnTo>
                  <a:lnTo>
                    <a:pt x="120" y="27"/>
                  </a:lnTo>
                  <a:lnTo>
                    <a:pt x="116" y="27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05" y="33"/>
                  </a:lnTo>
                  <a:lnTo>
                    <a:pt x="103" y="38"/>
                  </a:lnTo>
                  <a:lnTo>
                    <a:pt x="100" y="42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4" y="48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4" y="57"/>
                  </a:lnTo>
                  <a:lnTo>
                    <a:pt x="72" y="61"/>
                  </a:lnTo>
                  <a:lnTo>
                    <a:pt x="71" y="66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6" y="72"/>
                  </a:lnTo>
                  <a:lnTo>
                    <a:pt x="60" y="73"/>
                  </a:lnTo>
                  <a:lnTo>
                    <a:pt x="56" y="75"/>
                  </a:lnTo>
                  <a:lnTo>
                    <a:pt x="51" y="79"/>
                  </a:lnTo>
                  <a:lnTo>
                    <a:pt x="51" y="79"/>
                  </a:lnTo>
                  <a:lnTo>
                    <a:pt x="49" y="84"/>
                  </a:lnTo>
                  <a:lnTo>
                    <a:pt x="46" y="90"/>
                  </a:lnTo>
                  <a:lnTo>
                    <a:pt x="46" y="94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3" y="100"/>
                  </a:lnTo>
                  <a:lnTo>
                    <a:pt x="37" y="103"/>
                  </a:lnTo>
                  <a:lnTo>
                    <a:pt x="33" y="106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27" y="116"/>
                  </a:lnTo>
                  <a:lnTo>
                    <a:pt x="26" y="121"/>
                  </a:lnTo>
                  <a:lnTo>
                    <a:pt x="27" y="127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4" y="133"/>
                  </a:lnTo>
                  <a:lnTo>
                    <a:pt x="19" y="137"/>
                  </a:lnTo>
                  <a:lnTo>
                    <a:pt x="16" y="140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2" y="151"/>
                  </a:lnTo>
                  <a:lnTo>
                    <a:pt x="12" y="157"/>
                  </a:lnTo>
                  <a:lnTo>
                    <a:pt x="14" y="161"/>
                  </a:lnTo>
                  <a:lnTo>
                    <a:pt x="17" y="166"/>
                  </a:lnTo>
                  <a:lnTo>
                    <a:pt x="17" y="166"/>
                  </a:lnTo>
                  <a:lnTo>
                    <a:pt x="12" y="169"/>
                  </a:lnTo>
                  <a:lnTo>
                    <a:pt x="8" y="172"/>
                  </a:lnTo>
                  <a:lnTo>
                    <a:pt x="5" y="177"/>
                  </a:lnTo>
                  <a:lnTo>
                    <a:pt x="3" y="183"/>
                  </a:lnTo>
                  <a:lnTo>
                    <a:pt x="3" y="183"/>
                  </a:lnTo>
                  <a:lnTo>
                    <a:pt x="3" y="189"/>
                  </a:lnTo>
                  <a:lnTo>
                    <a:pt x="4" y="193"/>
                  </a:lnTo>
                  <a:lnTo>
                    <a:pt x="7" y="198"/>
                  </a:lnTo>
                  <a:lnTo>
                    <a:pt x="11" y="203"/>
                  </a:lnTo>
                  <a:lnTo>
                    <a:pt x="11" y="203"/>
                  </a:lnTo>
                  <a:lnTo>
                    <a:pt x="6" y="206"/>
                  </a:lnTo>
                  <a:lnTo>
                    <a:pt x="3" y="210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26"/>
                  </a:lnTo>
                  <a:lnTo>
                    <a:pt x="3" y="232"/>
                  </a:lnTo>
                  <a:lnTo>
                    <a:pt x="6" y="236"/>
                  </a:lnTo>
                  <a:lnTo>
                    <a:pt x="11" y="239"/>
                  </a:lnTo>
                  <a:lnTo>
                    <a:pt x="11" y="239"/>
                  </a:lnTo>
                  <a:lnTo>
                    <a:pt x="7" y="243"/>
                  </a:lnTo>
                  <a:lnTo>
                    <a:pt x="4" y="249"/>
                  </a:lnTo>
                  <a:lnTo>
                    <a:pt x="3" y="253"/>
                  </a:lnTo>
                  <a:lnTo>
                    <a:pt x="3" y="259"/>
                  </a:lnTo>
                  <a:lnTo>
                    <a:pt x="3" y="259"/>
                  </a:lnTo>
                  <a:lnTo>
                    <a:pt x="5" y="265"/>
                  </a:lnTo>
                  <a:lnTo>
                    <a:pt x="8" y="270"/>
                  </a:lnTo>
                  <a:lnTo>
                    <a:pt x="12" y="27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14" y="281"/>
                  </a:lnTo>
                  <a:lnTo>
                    <a:pt x="12" y="285"/>
                  </a:lnTo>
                  <a:lnTo>
                    <a:pt x="12" y="291"/>
                  </a:lnTo>
                  <a:lnTo>
                    <a:pt x="13" y="296"/>
                  </a:lnTo>
                  <a:lnTo>
                    <a:pt x="13" y="296"/>
                  </a:lnTo>
                  <a:lnTo>
                    <a:pt x="16" y="302"/>
                  </a:lnTo>
                  <a:lnTo>
                    <a:pt x="19" y="305"/>
                  </a:lnTo>
                  <a:lnTo>
                    <a:pt x="24" y="309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27" y="315"/>
                  </a:lnTo>
                  <a:lnTo>
                    <a:pt x="26" y="321"/>
                  </a:lnTo>
                  <a:lnTo>
                    <a:pt x="27" y="326"/>
                  </a:lnTo>
                  <a:lnTo>
                    <a:pt x="30" y="331"/>
                  </a:lnTo>
                  <a:lnTo>
                    <a:pt x="30" y="331"/>
                  </a:lnTo>
                  <a:lnTo>
                    <a:pt x="33" y="336"/>
                  </a:lnTo>
                  <a:lnTo>
                    <a:pt x="37" y="339"/>
                  </a:lnTo>
                  <a:lnTo>
                    <a:pt x="43" y="341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6" y="348"/>
                  </a:lnTo>
                  <a:lnTo>
                    <a:pt x="46" y="352"/>
                  </a:lnTo>
                  <a:lnTo>
                    <a:pt x="49" y="358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6" y="367"/>
                  </a:lnTo>
                  <a:lnTo>
                    <a:pt x="60" y="369"/>
                  </a:lnTo>
                  <a:lnTo>
                    <a:pt x="66" y="370"/>
                  </a:lnTo>
                  <a:lnTo>
                    <a:pt x="71" y="370"/>
                  </a:lnTo>
                  <a:lnTo>
                    <a:pt x="71" y="370"/>
                  </a:lnTo>
                  <a:lnTo>
                    <a:pt x="71" y="376"/>
                  </a:lnTo>
                  <a:lnTo>
                    <a:pt x="72" y="381"/>
                  </a:lnTo>
                  <a:lnTo>
                    <a:pt x="74" y="385"/>
                  </a:lnTo>
                  <a:lnTo>
                    <a:pt x="79" y="390"/>
                  </a:lnTo>
                  <a:lnTo>
                    <a:pt x="79" y="390"/>
                  </a:lnTo>
                  <a:lnTo>
                    <a:pt x="84" y="392"/>
                  </a:lnTo>
                  <a:lnTo>
                    <a:pt x="89" y="395"/>
                  </a:lnTo>
                  <a:lnTo>
                    <a:pt x="94" y="395"/>
                  </a:lnTo>
                  <a:lnTo>
                    <a:pt x="99" y="394"/>
                  </a:lnTo>
                  <a:lnTo>
                    <a:pt x="99" y="394"/>
                  </a:lnTo>
                  <a:lnTo>
                    <a:pt x="100" y="400"/>
                  </a:lnTo>
                  <a:lnTo>
                    <a:pt x="103" y="404"/>
                  </a:lnTo>
                  <a:lnTo>
                    <a:pt x="105" y="409"/>
                  </a:lnTo>
                  <a:lnTo>
                    <a:pt x="110" y="413"/>
                  </a:lnTo>
                  <a:lnTo>
                    <a:pt x="110" y="413"/>
                  </a:lnTo>
                  <a:lnTo>
                    <a:pt x="116" y="414"/>
                  </a:lnTo>
                  <a:lnTo>
                    <a:pt x="120" y="415"/>
                  </a:lnTo>
                  <a:lnTo>
                    <a:pt x="126" y="414"/>
                  </a:lnTo>
                  <a:lnTo>
                    <a:pt x="131" y="411"/>
                  </a:lnTo>
                  <a:lnTo>
                    <a:pt x="131" y="411"/>
                  </a:lnTo>
                  <a:lnTo>
                    <a:pt x="133" y="417"/>
                  </a:lnTo>
                  <a:lnTo>
                    <a:pt x="136" y="422"/>
                  </a:lnTo>
                  <a:lnTo>
                    <a:pt x="140" y="425"/>
                  </a:lnTo>
                  <a:lnTo>
                    <a:pt x="145" y="428"/>
                  </a:lnTo>
                  <a:lnTo>
                    <a:pt x="145" y="428"/>
                  </a:lnTo>
                  <a:lnTo>
                    <a:pt x="151" y="429"/>
                  </a:lnTo>
                  <a:lnTo>
                    <a:pt x="156" y="429"/>
                  </a:lnTo>
                  <a:lnTo>
                    <a:pt x="162" y="428"/>
                  </a:lnTo>
                  <a:lnTo>
                    <a:pt x="166" y="424"/>
                  </a:lnTo>
                  <a:lnTo>
                    <a:pt x="166" y="424"/>
                  </a:lnTo>
                  <a:lnTo>
                    <a:pt x="169" y="429"/>
                  </a:lnTo>
                  <a:lnTo>
                    <a:pt x="172" y="434"/>
                  </a:lnTo>
                  <a:lnTo>
                    <a:pt x="177" y="436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8" y="438"/>
                  </a:lnTo>
                  <a:lnTo>
                    <a:pt x="193" y="437"/>
                  </a:lnTo>
                  <a:lnTo>
                    <a:pt x="198" y="435"/>
                  </a:lnTo>
                  <a:lnTo>
                    <a:pt x="202" y="431"/>
                  </a:lnTo>
                  <a:lnTo>
                    <a:pt x="202" y="431"/>
                  </a:lnTo>
                  <a:lnTo>
                    <a:pt x="205" y="435"/>
                  </a:lnTo>
                  <a:lnTo>
                    <a:pt x="210" y="438"/>
                  </a:lnTo>
                  <a:lnTo>
                    <a:pt x="215" y="441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6" y="441"/>
                  </a:lnTo>
                  <a:lnTo>
                    <a:pt x="231" y="438"/>
                  </a:lnTo>
                  <a:lnTo>
                    <a:pt x="236" y="435"/>
                  </a:lnTo>
                  <a:lnTo>
                    <a:pt x="238" y="431"/>
                  </a:lnTo>
                  <a:lnTo>
                    <a:pt x="238" y="431"/>
                  </a:lnTo>
                  <a:lnTo>
                    <a:pt x="243" y="435"/>
                  </a:lnTo>
                  <a:lnTo>
                    <a:pt x="248" y="437"/>
                  </a:lnTo>
                  <a:lnTo>
                    <a:pt x="252" y="438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64" y="436"/>
                  </a:lnTo>
                  <a:lnTo>
                    <a:pt x="269" y="434"/>
                  </a:lnTo>
                  <a:lnTo>
                    <a:pt x="272" y="429"/>
                  </a:lnTo>
                  <a:lnTo>
                    <a:pt x="275" y="424"/>
                  </a:lnTo>
                  <a:lnTo>
                    <a:pt x="275" y="424"/>
                  </a:lnTo>
                  <a:lnTo>
                    <a:pt x="280" y="428"/>
                  </a:lnTo>
                  <a:lnTo>
                    <a:pt x="284" y="429"/>
                  </a:lnTo>
                  <a:lnTo>
                    <a:pt x="290" y="429"/>
                  </a:lnTo>
                  <a:lnTo>
                    <a:pt x="296" y="428"/>
                  </a:lnTo>
                  <a:lnTo>
                    <a:pt x="296" y="428"/>
                  </a:lnTo>
                  <a:lnTo>
                    <a:pt x="301" y="425"/>
                  </a:lnTo>
                  <a:lnTo>
                    <a:pt x="305" y="422"/>
                  </a:lnTo>
                  <a:lnTo>
                    <a:pt x="308" y="417"/>
                  </a:lnTo>
                  <a:lnTo>
                    <a:pt x="309" y="411"/>
                  </a:lnTo>
                  <a:lnTo>
                    <a:pt x="309" y="411"/>
                  </a:lnTo>
                  <a:lnTo>
                    <a:pt x="315" y="414"/>
                  </a:lnTo>
                  <a:lnTo>
                    <a:pt x="320" y="415"/>
                  </a:lnTo>
                  <a:lnTo>
                    <a:pt x="325" y="414"/>
                  </a:lnTo>
                  <a:lnTo>
                    <a:pt x="330" y="413"/>
                  </a:lnTo>
                  <a:lnTo>
                    <a:pt x="330" y="413"/>
                  </a:lnTo>
                  <a:lnTo>
                    <a:pt x="335" y="409"/>
                  </a:lnTo>
                  <a:lnTo>
                    <a:pt x="338" y="404"/>
                  </a:lnTo>
                  <a:lnTo>
                    <a:pt x="341" y="400"/>
                  </a:lnTo>
                  <a:lnTo>
                    <a:pt x="341" y="394"/>
                  </a:lnTo>
                  <a:lnTo>
                    <a:pt x="341" y="394"/>
                  </a:lnTo>
                  <a:lnTo>
                    <a:pt x="347" y="395"/>
                  </a:lnTo>
                  <a:lnTo>
                    <a:pt x="353" y="395"/>
                  </a:lnTo>
                  <a:lnTo>
                    <a:pt x="357" y="392"/>
                  </a:lnTo>
                  <a:lnTo>
                    <a:pt x="362" y="390"/>
                  </a:lnTo>
                  <a:lnTo>
                    <a:pt x="362" y="390"/>
                  </a:lnTo>
                  <a:lnTo>
                    <a:pt x="366" y="385"/>
                  </a:lnTo>
                  <a:lnTo>
                    <a:pt x="369" y="381"/>
                  </a:lnTo>
                  <a:lnTo>
                    <a:pt x="370" y="376"/>
                  </a:lnTo>
                  <a:lnTo>
                    <a:pt x="369" y="370"/>
                  </a:lnTo>
                  <a:lnTo>
                    <a:pt x="369" y="370"/>
                  </a:lnTo>
                  <a:lnTo>
                    <a:pt x="375" y="370"/>
                  </a:lnTo>
                  <a:lnTo>
                    <a:pt x="380" y="369"/>
                  </a:lnTo>
                  <a:lnTo>
                    <a:pt x="386" y="367"/>
                  </a:lnTo>
                  <a:lnTo>
                    <a:pt x="389" y="363"/>
                  </a:lnTo>
                  <a:lnTo>
                    <a:pt x="389" y="363"/>
                  </a:lnTo>
                  <a:lnTo>
                    <a:pt x="393" y="358"/>
                  </a:lnTo>
                  <a:lnTo>
                    <a:pt x="394" y="352"/>
                  </a:lnTo>
                  <a:lnTo>
                    <a:pt x="394" y="348"/>
                  </a:lnTo>
                  <a:lnTo>
                    <a:pt x="393" y="342"/>
                  </a:lnTo>
                  <a:lnTo>
                    <a:pt x="393" y="342"/>
                  </a:lnTo>
                  <a:lnTo>
                    <a:pt x="399" y="341"/>
                  </a:lnTo>
                  <a:lnTo>
                    <a:pt x="403" y="339"/>
                  </a:lnTo>
                  <a:lnTo>
                    <a:pt x="408" y="336"/>
                  </a:lnTo>
                  <a:lnTo>
                    <a:pt x="411" y="331"/>
                  </a:lnTo>
                  <a:lnTo>
                    <a:pt x="411" y="331"/>
                  </a:lnTo>
                  <a:lnTo>
                    <a:pt x="414" y="326"/>
                  </a:lnTo>
                  <a:lnTo>
                    <a:pt x="414" y="321"/>
                  </a:lnTo>
                  <a:lnTo>
                    <a:pt x="414" y="315"/>
                  </a:lnTo>
                  <a:lnTo>
                    <a:pt x="411" y="310"/>
                  </a:lnTo>
                  <a:lnTo>
                    <a:pt x="411" y="310"/>
                  </a:lnTo>
                  <a:lnTo>
                    <a:pt x="416" y="309"/>
                  </a:lnTo>
                  <a:lnTo>
                    <a:pt x="421" y="305"/>
                  </a:lnTo>
                  <a:lnTo>
                    <a:pt x="426" y="302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9" y="291"/>
                  </a:lnTo>
                  <a:lnTo>
                    <a:pt x="429" y="285"/>
                  </a:lnTo>
                  <a:lnTo>
                    <a:pt x="427" y="281"/>
                  </a:lnTo>
                  <a:lnTo>
                    <a:pt x="424" y="276"/>
                  </a:lnTo>
                  <a:lnTo>
                    <a:pt x="424" y="276"/>
                  </a:lnTo>
                  <a:lnTo>
                    <a:pt x="429" y="273"/>
                  </a:lnTo>
                  <a:lnTo>
                    <a:pt x="433" y="269"/>
                  </a:lnTo>
                  <a:lnTo>
                    <a:pt x="436" y="265"/>
                  </a:lnTo>
                  <a:lnTo>
                    <a:pt x="437" y="259"/>
                  </a:lnTo>
                  <a:lnTo>
                    <a:pt x="437" y="259"/>
                  </a:lnTo>
                  <a:lnTo>
                    <a:pt x="437" y="253"/>
                  </a:lnTo>
                  <a:lnTo>
                    <a:pt x="436" y="249"/>
                  </a:lnTo>
                  <a:lnTo>
                    <a:pt x="434" y="243"/>
                  </a:lnTo>
                  <a:lnTo>
                    <a:pt x="430" y="239"/>
                  </a:lnTo>
                  <a:lnTo>
                    <a:pt x="430" y="239"/>
                  </a:lnTo>
                  <a:close/>
                </a:path>
              </a:pathLst>
            </a:custGeom>
            <a:solidFill>
              <a:srgbClr val="FCC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6380303" y="2815967"/>
              <a:ext cx="468405" cy="470845"/>
            </a:xfrm>
            <a:custGeom>
              <a:avLst/>
              <a:gdLst>
                <a:gd name="T0" fmla="*/ 386 w 386"/>
                <a:gd name="T1" fmla="*/ 192 h 386"/>
                <a:gd name="T2" fmla="*/ 382 w 386"/>
                <a:gd name="T3" fmla="*/ 231 h 386"/>
                <a:gd name="T4" fmla="*/ 372 w 386"/>
                <a:gd name="T5" fmla="*/ 268 h 386"/>
                <a:gd name="T6" fmla="*/ 353 w 386"/>
                <a:gd name="T7" fmla="*/ 301 h 386"/>
                <a:gd name="T8" fmla="*/ 330 w 386"/>
                <a:gd name="T9" fmla="*/ 329 h 386"/>
                <a:gd name="T10" fmla="*/ 301 w 386"/>
                <a:gd name="T11" fmla="*/ 353 h 386"/>
                <a:gd name="T12" fmla="*/ 269 w 386"/>
                <a:gd name="T13" fmla="*/ 370 h 386"/>
                <a:gd name="T14" fmla="*/ 232 w 386"/>
                <a:gd name="T15" fmla="*/ 382 h 386"/>
                <a:gd name="T16" fmla="*/ 194 w 386"/>
                <a:gd name="T17" fmla="*/ 386 h 386"/>
                <a:gd name="T18" fmla="*/ 174 w 386"/>
                <a:gd name="T19" fmla="*/ 385 h 386"/>
                <a:gd name="T20" fmla="*/ 136 w 386"/>
                <a:gd name="T21" fmla="*/ 377 h 386"/>
                <a:gd name="T22" fmla="*/ 102 w 386"/>
                <a:gd name="T23" fmla="*/ 362 h 386"/>
                <a:gd name="T24" fmla="*/ 71 w 386"/>
                <a:gd name="T25" fmla="*/ 342 h 386"/>
                <a:gd name="T26" fmla="*/ 45 w 386"/>
                <a:gd name="T27" fmla="*/ 315 h 386"/>
                <a:gd name="T28" fmla="*/ 24 w 386"/>
                <a:gd name="T29" fmla="*/ 284 h 386"/>
                <a:gd name="T30" fmla="*/ 10 w 386"/>
                <a:gd name="T31" fmla="*/ 250 h 386"/>
                <a:gd name="T32" fmla="*/ 2 w 386"/>
                <a:gd name="T33" fmla="*/ 212 h 386"/>
                <a:gd name="T34" fmla="*/ 0 w 386"/>
                <a:gd name="T35" fmla="*/ 192 h 386"/>
                <a:gd name="T36" fmla="*/ 5 w 386"/>
                <a:gd name="T37" fmla="*/ 154 h 386"/>
                <a:gd name="T38" fmla="*/ 16 w 386"/>
                <a:gd name="T39" fmla="*/ 118 h 386"/>
                <a:gd name="T40" fmla="*/ 33 w 386"/>
                <a:gd name="T41" fmla="*/ 85 h 386"/>
                <a:gd name="T42" fmla="*/ 57 w 386"/>
                <a:gd name="T43" fmla="*/ 57 h 386"/>
                <a:gd name="T44" fmla="*/ 85 w 386"/>
                <a:gd name="T45" fmla="*/ 33 h 386"/>
                <a:gd name="T46" fmla="*/ 118 w 386"/>
                <a:gd name="T47" fmla="*/ 16 h 386"/>
                <a:gd name="T48" fmla="*/ 155 w 386"/>
                <a:gd name="T49" fmla="*/ 4 h 386"/>
                <a:gd name="T50" fmla="*/ 194 w 386"/>
                <a:gd name="T51" fmla="*/ 0 h 386"/>
                <a:gd name="T52" fmla="*/ 214 w 386"/>
                <a:gd name="T53" fmla="*/ 1 h 386"/>
                <a:gd name="T54" fmla="*/ 250 w 386"/>
                <a:gd name="T55" fmla="*/ 9 h 386"/>
                <a:gd name="T56" fmla="*/ 286 w 386"/>
                <a:gd name="T57" fmla="*/ 24 h 386"/>
                <a:gd name="T58" fmla="*/ 316 w 386"/>
                <a:gd name="T59" fmla="*/ 44 h 386"/>
                <a:gd name="T60" fmla="*/ 342 w 386"/>
                <a:gd name="T61" fmla="*/ 70 h 386"/>
                <a:gd name="T62" fmla="*/ 363 w 386"/>
                <a:gd name="T63" fmla="*/ 100 h 386"/>
                <a:gd name="T64" fmla="*/ 377 w 386"/>
                <a:gd name="T65" fmla="*/ 136 h 386"/>
                <a:gd name="T66" fmla="*/ 386 w 386"/>
                <a:gd name="T67" fmla="*/ 174 h 386"/>
                <a:gd name="T68" fmla="*/ 386 w 386"/>
                <a:gd name="T69" fmla="*/ 192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6" h="386">
                  <a:moveTo>
                    <a:pt x="386" y="192"/>
                  </a:moveTo>
                  <a:lnTo>
                    <a:pt x="386" y="192"/>
                  </a:lnTo>
                  <a:lnTo>
                    <a:pt x="386" y="212"/>
                  </a:lnTo>
                  <a:lnTo>
                    <a:pt x="382" y="231"/>
                  </a:lnTo>
                  <a:lnTo>
                    <a:pt x="377" y="250"/>
                  </a:lnTo>
                  <a:lnTo>
                    <a:pt x="372" y="268"/>
                  </a:lnTo>
                  <a:lnTo>
                    <a:pt x="363" y="284"/>
                  </a:lnTo>
                  <a:lnTo>
                    <a:pt x="353" y="301"/>
                  </a:lnTo>
                  <a:lnTo>
                    <a:pt x="342" y="315"/>
                  </a:lnTo>
                  <a:lnTo>
                    <a:pt x="330" y="329"/>
                  </a:lnTo>
                  <a:lnTo>
                    <a:pt x="316" y="342"/>
                  </a:lnTo>
                  <a:lnTo>
                    <a:pt x="301" y="353"/>
                  </a:lnTo>
                  <a:lnTo>
                    <a:pt x="286" y="362"/>
                  </a:lnTo>
                  <a:lnTo>
                    <a:pt x="269" y="370"/>
                  </a:lnTo>
                  <a:lnTo>
                    <a:pt x="250" y="377"/>
                  </a:lnTo>
                  <a:lnTo>
                    <a:pt x="232" y="382"/>
                  </a:lnTo>
                  <a:lnTo>
                    <a:pt x="214" y="385"/>
                  </a:lnTo>
                  <a:lnTo>
                    <a:pt x="194" y="386"/>
                  </a:lnTo>
                  <a:lnTo>
                    <a:pt x="194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6" y="377"/>
                  </a:lnTo>
                  <a:lnTo>
                    <a:pt x="118" y="370"/>
                  </a:lnTo>
                  <a:lnTo>
                    <a:pt x="102" y="362"/>
                  </a:lnTo>
                  <a:lnTo>
                    <a:pt x="85" y="353"/>
                  </a:lnTo>
                  <a:lnTo>
                    <a:pt x="71" y="342"/>
                  </a:lnTo>
                  <a:lnTo>
                    <a:pt x="57" y="329"/>
                  </a:lnTo>
                  <a:lnTo>
                    <a:pt x="45" y="315"/>
                  </a:lnTo>
                  <a:lnTo>
                    <a:pt x="33" y="301"/>
                  </a:lnTo>
                  <a:lnTo>
                    <a:pt x="24" y="284"/>
                  </a:lnTo>
                  <a:lnTo>
                    <a:pt x="16" y="268"/>
                  </a:lnTo>
                  <a:lnTo>
                    <a:pt x="10" y="250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74"/>
                  </a:lnTo>
                  <a:lnTo>
                    <a:pt x="5" y="154"/>
                  </a:lnTo>
                  <a:lnTo>
                    <a:pt x="10" y="136"/>
                  </a:lnTo>
                  <a:lnTo>
                    <a:pt x="16" y="118"/>
                  </a:lnTo>
                  <a:lnTo>
                    <a:pt x="24" y="100"/>
                  </a:lnTo>
                  <a:lnTo>
                    <a:pt x="33" y="85"/>
                  </a:lnTo>
                  <a:lnTo>
                    <a:pt x="45" y="70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5" y="33"/>
                  </a:lnTo>
                  <a:lnTo>
                    <a:pt x="102" y="24"/>
                  </a:lnTo>
                  <a:lnTo>
                    <a:pt x="118" y="16"/>
                  </a:lnTo>
                  <a:lnTo>
                    <a:pt x="136" y="9"/>
                  </a:lnTo>
                  <a:lnTo>
                    <a:pt x="155" y="4"/>
                  </a:lnTo>
                  <a:lnTo>
                    <a:pt x="174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214" y="1"/>
                  </a:lnTo>
                  <a:lnTo>
                    <a:pt x="232" y="4"/>
                  </a:lnTo>
                  <a:lnTo>
                    <a:pt x="250" y="9"/>
                  </a:lnTo>
                  <a:lnTo>
                    <a:pt x="269" y="16"/>
                  </a:lnTo>
                  <a:lnTo>
                    <a:pt x="286" y="24"/>
                  </a:lnTo>
                  <a:lnTo>
                    <a:pt x="301" y="33"/>
                  </a:lnTo>
                  <a:lnTo>
                    <a:pt x="316" y="44"/>
                  </a:lnTo>
                  <a:lnTo>
                    <a:pt x="330" y="57"/>
                  </a:lnTo>
                  <a:lnTo>
                    <a:pt x="342" y="70"/>
                  </a:lnTo>
                  <a:lnTo>
                    <a:pt x="353" y="85"/>
                  </a:lnTo>
                  <a:lnTo>
                    <a:pt x="363" y="100"/>
                  </a:lnTo>
                  <a:lnTo>
                    <a:pt x="372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6" y="174"/>
                  </a:lnTo>
                  <a:lnTo>
                    <a:pt x="386" y="192"/>
                  </a:lnTo>
                  <a:lnTo>
                    <a:pt x="386" y="192"/>
                  </a:lnTo>
                  <a:close/>
                </a:path>
              </a:pathLst>
            </a:custGeom>
            <a:noFill/>
            <a:ln w="7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6478774" y="2922021"/>
              <a:ext cx="271462" cy="258737"/>
            </a:xfrm>
            <a:custGeom>
              <a:avLst/>
              <a:gdLst>
                <a:gd name="T0" fmla="*/ 244 w 512"/>
                <a:gd name="T1" fmla="*/ 14 h 488"/>
                <a:gd name="T2" fmla="*/ 252 w 512"/>
                <a:gd name="T3" fmla="*/ 2 h 488"/>
                <a:gd name="T4" fmla="*/ 258 w 512"/>
                <a:gd name="T5" fmla="*/ 2 h 488"/>
                <a:gd name="T6" fmla="*/ 266 w 512"/>
                <a:gd name="T7" fmla="*/ 14 h 488"/>
                <a:gd name="T8" fmla="*/ 312 w 512"/>
                <a:gd name="T9" fmla="*/ 146 h 488"/>
                <a:gd name="T10" fmla="*/ 330 w 512"/>
                <a:gd name="T11" fmla="*/ 168 h 488"/>
                <a:gd name="T12" fmla="*/ 356 w 512"/>
                <a:gd name="T13" fmla="*/ 178 h 488"/>
                <a:gd name="T14" fmla="*/ 496 w 512"/>
                <a:gd name="T15" fmla="*/ 180 h 488"/>
                <a:gd name="T16" fmla="*/ 510 w 512"/>
                <a:gd name="T17" fmla="*/ 184 h 488"/>
                <a:gd name="T18" fmla="*/ 512 w 512"/>
                <a:gd name="T19" fmla="*/ 190 h 488"/>
                <a:gd name="T20" fmla="*/ 502 w 512"/>
                <a:gd name="T21" fmla="*/ 200 h 488"/>
                <a:gd name="T22" fmla="*/ 390 w 512"/>
                <a:gd name="T23" fmla="*/ 286 h 488"/>
                <a:gd name="T24" fmla="*/ 376 w 512"/>
                <a:gd name="T25" fmla="*/ 308 h 488"/>
                <a:gd name="T26" fmla="*/ 374 w 512"/>
                <a:gd name="T27" fmla="*/ 336 h 488"/>
                <a:gd name="T28" fmla="*/ 414 w 512"/>
                <a:gd name="T29" fmla="*/ 470 h 488"/>
                <a:gd name="T30" fmla="*/ 416 w 512"/>
                <a:gd name="T31" fmla="*/ 484 h 488"/>
                <a:gd name="T32" fmla="*/ 410 w 512"/>
                <a:gd name="T33" fmla="*/ 488 h 488"/>
                <a:gd name="T34" fmla="*/ 398 w 512"/>
                <a:gd name="T35" fmla="*/ 484 h 488"/>
                <a:gd name="T36" fmla="*/ 282 w 512"/>
                <a:gd name="T37" fmla="*/ 404 h 488"/>
                <a:gd name="T38" fmla="*/ 256 w 512"/>
                <a:gd name="T39" fmla="*/ 396 h 488"/>
                <a:gd name="T40" fmla="*/ 228 w 512"/>
                <a:gd name="T41" fmla="*/ 404 h 488"/>
                <a:gd name="T42" fmla="*/ 114 w 512"/>
                <a:gd name="T43" fmla="*/ 484 h 488"/>
                <a:gd name="T44" fmla="*/ 100 w 512"/>
                <a:gd name="T45" fmla="*/ 488 h 488"/>
                <a:gd name="T46" fmla="*/ 96 w 512"/>
                <a:gd name="T47" fmla="*/ 484 h 488"/>
                <a:gd name="T48" fmla="*/ 96 w 512"/>
                <a:gd name="T49" fmla="*/ 470 h 488"/>
                <a:gd name="T50" fmla="*/ 136 w 512"/>
                <a:gd name="T51" fmla="*/ 336 h 488"/>
                <a:gd name="T52" fmla="*/ 136 w 512"/>
                <a:gd name="T53" fmla="*/ 308 h 488"/>
                <a:gd name="T54" fmla="*/ 120 w 512"/>
                <a:gd name="T55" fmla="*/ 286 h 488"/>
                <a:gd name="T56" fmla="*/ 8 w 512"/>
                <a:gd name="T57" fmla="*/ 200 h 488"/>
                <a:gd name="T58" fmla="*/ 0 w 512"/>
                <a:gd name="T59" fmla="*/ 190 h 488"/>
                <a:gd name="T60" fmla="*/ 2 w 512"/>
                <a:gd name="T61" fmla="*/ 184 h 488"/>
                <a:gd name="T62" fmla="*/ 16 w 512"/>
                <a:gd name="T63" fmla="*/ 180 h 488"/>
                <a:gd name="T64" fmla="*/ 154 w 512"/>
                <a:gd name="T65" fmla="*/ 178 h 488"/>
                <a:gd name="T66" fmla="*/ 182 w 512"/>
                <a:gd name="T67" fmla="*/ 168 h 488"/>
                <a:gd name="T68" fmla="*/ 198 w 512"/>
                <a:gd name="T69" fmla="*/ 14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88">
                  <a:moveTo>
                    <a:pt x="244" y="14"/>
                  </a:moveTo>
                  <a:lnTo>
                    <a:pt x="244" y="14"/>
                  </a:lnTo>
                  <a:lnTo>
                    <a:pt x="250" y="4"/>
                  </a:lnTo>
                  <a:lnTo>
                    <a:pt x="252" y="2"/>
                  </a:lnTo>
                  <a:lnTo>
                    <a:pt x="256" y="0"/>
                  </a:lnTo>
                  <a:lnTo>
                    <a:pt x="258" y="2"/>
                  </a:lnTo>
                  <a:lnTo>
                    <a:pt x="262" y="4"/>
                  </a:lnTo>
                  <a:lnTo>
                    <a:pt x="266" y="14"/>
                  </a:lnTo>
                  <a:lnTo>
                    <a:pt x="312" y="146"/>
                  </a:lnTo>
                  <a:lnTo>
                    <a:pt x="312" y="146"/>
                  </a:lnTo>
                  <a:lnTo>
                    <a:pt x="318" y="158"/>
                  </a:lnTo>
                  <a:lnTo>
                    <a:pt x="330" y="168"/>
                  </a:lnTo>
                  <a:lnTo>
                    <a:pt x="342" y="174"/>
                  </a:lnTo>
                  <a:lnTo>
                    <a:pt x="356" y="178"/>
                  </a:lnTo>
                  <a:lnTo>
                    <a:pt x="496" y="180"/>
                  </a:lnTo>
                  <a:lnTo>
                    <a:pt x="496" y="180"/>
                  </a:lnTo>
                  <a:lnTo>
                    <a:pt x="506" y="182"/>
                  </a:lnTo>
                  <a:lnTo>
                    <a:pt x="510" y="184"/>
                  </a:lnTo>
                  <a:lnTo>
                    <a:pt x="512" y="186"/>
                  </a:lnTo>
                  <a:lnTo>
                    <a:pt x="512" y="190"/>
                  </a:lnTo>
                  <a:lnTo>
                    <a:pt x="510" y="194"/>
                  </a:lnTo>
                  <a:lnTo>
                    <a:pt x="502" y="200"/>
                  </a:lnTo>
                  <a:lnTo>
                    <a:pt x="390" y="286"/>
                  </a:lnTo>
                  <a:lnTo>
                    <a:pt x="390" y="286"/>
                  </a:lnTo>
                  <a:lnTo>
                    <a:pt x="382" y="296"/>
                  </a:lnTo>
                  <a:lnTo>
                    <a:pt x="376" y="308"/>
                  </a:lnTo>
                  <a:lnTo>
                    <a:pt x="372" y="322"/>
                  </a:lnTo>
                  <a:lnTo>
                    <a:pt x="374" y="336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82"/>
                  </a:lnTo>
                  <a:lnTo>
                    <a:pt x="416" y="484"/>
                  </a:lnTo>
                  <a:lnTo>
                    <a:pt x="414" y="488"/>
                  </a:lnTo>
                  <a:lnTo>
                    <a:pt x="410" y="488"/>
                  </a:lnTo>
                  <a:lnTo>
                    <a:pt x="406" y="488"/>
                  </a:lnTo>
                  <a:lnTo>
                    <a:pt x="398" y="484"/>
                  </a:lnTo>
                  <a:lnTo>
                    <a:pt x="282" y="404"/>
                  </a:lnTo>
                  <a:lnTo>
                    <a:pt x="282" y="404"/>
                  </a:lnTo>
                  <a:lnTo>
                    <a:pt x="270" y="398"/>
                  </a:lnTo>
                  <a:lnTo>
                    <a:pt x="256" y="396"/>
                  </a:lnTo>
                  <a:lnTo>
                    <a:pt x="242" y="398"/>
                  </a:lnTo>
                  <a:lnTo>
                    <a:pt x="228" y="404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04" y="488"/>
                  </a:lnTo>
                  <a:lnTo>
                    <a:pt x="100" y="488"/>
                  </a:lnTo>
                  <a:lnTo>
                    <a:pt x="98" y="488"/>
                  </a:lnTo>
                  <a:lnTo>
                    <a:pt x="96" y="484"/>
                  </a:lnTo>
                  <a:lnTo>
                    <a:pt x="94" y="482"/>
                  </a:lnTo>
                  <a:lnTo>
                    <a:pt x="96" y="470"/>
                  </a:lnTo>
                  <a:lnTo>
                    <a:pt x="136" y="336"/>
                  </a:lnTo>
                  <a:lnTo>
                    <a:pt x="136" y="336"/>
                  </a:lnTo>
                  <a:lnTo>
                    <a:pt x="138" y="322"/>
                  </a:lnTo>
                  <a:lnTo>
                    <a:pt x="136" y="308"/>
                  </a:lnTo>
                  <a:lnTo>
                    <a:pt x="130" y="296"/>
                  </a:lnTo>
                  <a:lnTo>
                    <a:pt x="120" y="286"/>
                  </a:lnTo>
                  <a:lnTo>
                    <a:pt x="8" y="200"/>
                  </a:lnTo>
                  <a:lnTo>
                    <a:pt x="8" y="200"/>
                  </a:lnTo>
                  <a:lnTo>
                    <a:pt x="0" y="194"/>
                  </a:lnTo>
                  <a:lnTo>
                    <a:pt x="0" y="190"/>
                  </a:lnTo>
                  <a:lnTo>
                    <a:pt x="0" y="186"/>
                  </a:lnTo>
                  <a:lnTo>
                    <a:pt x="2" y="184"/>
                  </a:lnTo>
                  <a:lnTo>
                    <a:pt x="4" y="182"/>
                  </a:lnTo>
                  <a:lnTo>
                    <a:pt x="16" y="18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68" y="174"/>
                  </a:lnTo>
                  <a:lnTo>
                    <a:pt x="182" y="168"/>
                  </a:lnTo>
                  <a:lnTo>
                    <a:pt x="192" y="158"/>
                  </a:lnTo>
                  <a:lnTo>
                    <a:pt x="198" y="146"/>
                  </a:lnTo>
                  <a:lnTo>
                    <a:pt x="2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1825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99872" y="6597352"/>
            <a:ext cx="2844800" cy="216024"/>
          </a:xfrm>
        </p:spPr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49773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421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0AAC-EB2B-49B0-9847-D27AC8B85F6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62013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2990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74642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29268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91654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78300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77212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3477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08962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5571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069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67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3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9.xml"/><Relationship Id="rId7" Type="http://schemas.openxmlformats.org/officeDocument/2006/relationships/theme" Target="../theme/theme12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85.xml"/><Relationship Id="rId7" Type="http://schemas.openxmlformats.org/officeDocument/2006/relationships/theme" Target="../theme/theme13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theme" Target="../theme/theme15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theme" Target="../theme/theme17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37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43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49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55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61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5/30/2023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793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866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064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315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175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16EEA-92E0-45F9-BCFA-265EEC81504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730B-78EF-4AEA-8A72-3A0B1B7CEB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9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5/30/2023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887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  <p:sldLayoutId id="2147483805" r:id="rId18"/>
    <p:sldLayoutId id="2147483806" r:id="rId19"/>
    <p:sldLayoutId id="2147483807" r:id="rId20"/>
    <p:sldLayoutId id="2147483808" r:id="rId21"/>
    <p:sldLayoutId id="2147483809" r:id="rId22"/>
    <p:sldLayoutId id="2147483810" r:id="rId23"/>
    <p:sldLayoutId id="2147483811" r:id="rId24"/>
    <p:sldLayoutId id="2147483812" r:id="rId25"/>
    <p:sldLayoutId id="2147483813" r:id="rId26"/>
    <p:sldLayoutId id="2147483814" r:id="rId2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9739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5/30/2023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41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69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38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718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79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332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3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37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81" y="58495"/>
            <a:ext cx="2141220" cy="5495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99872" y="6597352"/>
            <a:ext cx="284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11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30630" y="281795"/>
            <a:ext cx="9296399" cy="603849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000" dirty="0" smtClean="0"/>
              <a:t>제</a:t>
            </a:r>
            <a:r>
              <a:rPr lang="en-US" altLang="ko-KR" sz="4000" smtClean="0"/>
              <a:t>39</a:t>
            </a:r>
            <a:r>
              <a:rPr lang="ko-KR" altLang="en-US" sz="4000" smtClean="0"/>
              <a:t>강 </a:t>
            </a:r>
            <a:r>
              <a:rPr lang="ko-KR" altLang="en-US" sz="4000" dirty="0" smtClean="0"/>
              <a:t>오디오 목록 출력과 오디오 재생</a:t>
            </a:r>
            <a:r>
              <a:rPr lang="en-US" altLang="ko-KR" sz="4000" dirty="0" smtClean="0"/>
              <a:t>(2)</a:t>
            </a:r>
            <a:r>
              <a:rPr lang="ko-KR" altLang="en-US" sz="4000" dirty="0" smtClean="0"/>
              <a:t>     </a:t>
            </a:r>
            <a:endParaRPr lang="ko-KR" altLang="en-US" sz="4000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3634440" y="1108243"/>
            <a:ext cx="3723093" cy="102535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오디오 목록 출력</a:t>
            </a: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2400" b="1" dirty="0" smtClean="0">
                <a:solidFill>
                  <a:prstClr val="black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오디오 재생</a:t>
            </a: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b="1" dirty="0" smtClean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b="1" dirty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en-US" altLang="ko-KR" sz="2400" dirty="0">
              <a:solidFill>
                <a:prstClr val="black"/>
              </a:solidFill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endParaRPr lang="ko-KR" altLang="en-US" sz="2400" b="1" dirty="0">
              <a:solidFill>
                <a:prstClr val="black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2862" cy="26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1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54638" y="0"/>
            <a:ext cx="7560840" cy="43204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</a:t>
            </a:r>
            <a:r>
              <a:rPr lang="en-US" altLang="ko-KR" dirty="0"/>
              <a:t>: </a:t>
            </a:r>
            <a:r>
              <a:rPr lang="ko-KR" altLang="en-US" dirty="0"/>
              <a:t>오디오 목록 출력과 오디오 재생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591068" y="432048"/>
            <a:ext cx="8424937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</a:t>
            </a:r>
            <a:r>
              <a:rPr lang="ko-KR" altLang="en-US" b="1" dirty="0" smtClean="0"/>
              <a:t>노래 목록 </a:t>
            </a:r>
            <a:r>
              <a:rPr lang="ko-KR" altLang="en-US" b="1" dirty="0" err="1" smtClean="0"/>
              <a:t>액티비티</a:t>
            </a:r>
            <a:r>
              <a:rPr lang="ko-KR" altLang="en-US" b="1" dirty="0" smtClean="0"/>
              <a:t> 출력</a:t>
            </a:r>
            <a:endParaRPr lang="en-US" altLang="ko-KR" b="1" dirty="0" smtClean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4448418" y="495996"/>
            <a:ext cx="7619937" cy="6317380"/>
            <a:chOff x="1691680" y="836613"/>
            <a:chExt cx="4878313" cy="5167069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836613"/>
              <a:ext cx="4878313" cy="37696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4600575"/>
              <a:ext cx="4878313" cy="1403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6265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73483" y="0"/>
            <a:ext cx="7560840" cy="43204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</a:t>
            </a:r>
            <a:r>
              <a:rPr lang="en-US" altLang="ko-KR" dirty="0"/>
              <a:t>: </a:t>
            </a:r>
            <a:r>
              <a:rPr lang="ko-KR" altLang="en-US" dirty="0"/>
              <a:t>오디오 목록 출력과 오디오 재생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556690" y="432048"/>
            <a:ext cx="8137277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오디오 </a:t>
            </a:r>
            <a:r>
              <a:rPr lang="ko-KR" altLang="en-US" b="1" dirty="0" smtClean="0"/>
              <a:t>재생 화면 설계</a:t>
            </a:r>
            <a:r>
              <a:rPr lang="en-US" altLang="ko-KR" b="1" dirty="0" smtClean="0"/>
              <a:t>(audio_image.xml) </a:t>
            </a:r>
            <a:endParaRPr lang="en-US" altLang="ko-KR" b="1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6133381" y="432047"/>
            <a:ext cx="6011291" cy="6287929"/>
            <a:chOff x="6516216" y="1124744"/>
            <a:chExt cx="3559498" cy="4823450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1124744"/>
              <a:ext cx="3559498" cy="3351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4454941"/>
              <a:ext cx="3559498" cy="1493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179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64857" y="0"/>
            <a:ext cx="7560840" cy="43204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</a:t>
            </a:r>
            <a:r>
              <a:rPr lang="en-US" altLang="ko-KR" dirty="0"/>
              <a:t>: </a:t>
            </a:r>
            <a:r>
              <a:rPr lang="ko-KR" altLang="en-US" dirty="0"/>
              <a:t>오디오 목록 출력과 오디오 재생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297771" y="363096"/>
            <a:ext cx="5575492" cy="43204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오디오 </a:t>
            </a:r>
            <a:r>
              <a:rPr lang="ko-KR" altLang="en-US" b="1" dirty="0" smtClean="0"/>
              <a:t>재생 </a:t>
            </a:r>
            <a:r>
              <a:rPr lang="ko-KR" altLang="en-US" b="1" dirty="0" err="1" smtClean="0"/>
              <a:t>액티비티</a:t>
            </a:r>
            <a:r>
              <a:rPr lang="ko-KR" altLang="en-US" b="1" dirty="0" smtClean="0"/>
              <a:t> 출력</a:t>
            </a:r>
            <a:r>
              <a:rPr lang="en-US" altLang="ko-KR" b="1" dirty="0" smtClean="0"/>
              <a:t>(AudioImage.java)</a:t>
            </a:r>
            <a:endParaRPr lang="en-US" altLang="ko-KR" sz="1500" b="1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297769" y="795144"/>
            <a:ext cx="5921875" cy="6062856"/>
            <a:chOff x="1115616" y="-99392"/>
            <a:chExt cx="4625518" cy="5801317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-99392"/>
              <a:ext cx="4625518" cy="37240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3582596"/>
              <a:ext cx="4625518" cy="2119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557" y="501373"/>
            <a:ext cx="5708115" cy="6291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32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6615" y="10733"/>
            <a:ext cx="7560840" cy="43204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</a:t>
            </a:r>
            <a:r>
              <a:rPr lang="en-US" altLang="ko-KR" dirty="0"/>
              <a:t>: </a:t>
            </a:r>
            <a:r>
              <a:rPr lang="ko-KR" altLang="en-US" dirty="0"/>
              <a:t>오디오 목록 출력과 오디오 재생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75408" y="442781"/>
            <a:ext cx="8137277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클래스 </a:t>
            </a:r>
            <a:r>
              <a:rPr lang="ko-KR" altLang="en-US" b="1" dirty="0" smtClean="0"/>
              <a:t>등록</a:t>
            </a:r>
            <a:r>
              <a:rPr lang="en-US" altLang="ko-KR" b="1" dirty="0" smtClean="0"/>
              <a:t>(AndroidManifest.xml)</a:t>
            </a:r>
            <a:endParaRPr lang="en-US" altLang="ko-KR" b="1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77" y="442780"/>
            <a:ext cx="7159185" cy="641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379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8522" t="1425" r="8007" b="2355"/>
          <a:stretch/>
        </p:blipFill>
        <p:spPr>
          <a:xfrm>
            <a:off x="8609161" y="431322"/>
            <a:ext cx="2958861" cy="608162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7893" t="1367" r="8636" b="2003"/>
          <a:stretch/>
        </p:blipFill>
        <p:spPr>
          <a:xfrm>
            <a:off x="4409076" y="363177"/>
            <a:ext cx="3040840" cy="627672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8598" t="910" r="8631" b="2572"/>
          <a:stretch/>
        </p:blipFill>
        <p:spPr>
          <a:xfrm>
            <a:off x="547377" y="537453"/>
            <a:ext cx="2933343" cy="60989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72240" y="-63318"/>
            <a:ext cx="41200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ko-KR" sz="2800" dirty="0">
                <a:solidFill>
                  <a:prstClr val="black"/>
                </a:solidFill>
              </a:rPr>
              <a:t>Music </a:t>
            </a:r>
            <a:r>
              <a:rPr lang="ko-KR" altLang="en-US" sz="2800" dirty="0">
                <a:solidFill>
                  <a:prstClr val="black"/>
                </a:solidFill>
              </a:rPr>
              <a:t>앨범</a:t>
            </a:r>
            <a:r>
              <a:rPr lang="en-US" altLang="ko-KR" sz="2800" dirty="0">
                <a:solidFill>
                  <a:prstClr val="black"/>
                </a:solidFill>
              </a:rPr>
              <a:t> </a:t>
            </a:r>
            <a:r>
              <a:rPr lang="ko-KR" altLang="en-US" sz="2800" dirty="0">
                <a:solidFill>
                  <a:prstClr val="black"/>
                </a:solidFill>
              </a:rPr>
              <a:t>프로젝트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92310" y="4173444"/>
            <a:ext cx="746620" cy="746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화살표 연결선 7"/>
          <p:cNvCxnSpPr>
            <a:stCxn id="6" idx="0"/>
          </p:cNvCxnSpPr>
          <p:nvPr/>
        </p:nvCxnSpPr>
        <p:spPr>
          <a:xfrm flipV="1">
            <a:off x="2965620" y="1302589"/>
            <a:ext cx="1594594" cy="28708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4933524" y="1371834"/>
            <a:ext cx="3801762" cy="2326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 flipV="1">
            <a:off x="6487064" y="2967487"/>
            <a:ext cx="2579298" cy="14061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7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287837"/>
              </p:ext>
            </p:extLst>
          </p:nvPr>
        </p:nvGraphicFramePr>
        <p:xfrm>
          <a:off x="1524296" y="453871"/>
          <a:ext cx="10558732" cy="624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1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22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44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모듈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폴더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소스파일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편집내용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관련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</a:rPr>
                        <a:t>액티비티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manifest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AndroidManifest.xml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AudioImage</a:t>
                      </a:r>
                      <a:r>
                        <a:rPr lang="ko-KR" altLang="en-US" sz="1400" dirty="0" smtClean="0"/>
                        <a:t>클래스와 라벨 등록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노래목록 노래재생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.java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com.example.audio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MainActivity.java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노래 목록 </a:t>
                      </a:r>
                      <a:r>
                        <a:rPr lang="ko-KR" altLang="en-US" sz="1400" dirty="0" err="1" smtClean="0"/>
                        <a:t>액티비티출력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노래 목록 출력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노래 </a:t>
                      </a:r>
                      <a:r>
                        <a:rPr lang="ko-KR" altLang="en-US" sz="1400" dirty="0" err="1" smtClean="0"/>
                        <a:t>목록클릭시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err="1" smtClean="0"/>
                        <a:t>AudioImage</a:t>
                      </a:r>
                      <a:r>
                        <a:rPr lang="ko-KR" altLang="en-US" sz="1400" dirty="0" smtClean="0"/>
                        <a:t>클래스호출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노래목록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AudioImage.java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노래재생 </a:t>
                      </a:r>
                      <a:r>
                        <a:rPr lang="ko-KR" altLang="en-US" sz="1400" dirty="0" err="1" smtClean="0"/>
                        <a:t>액티비티</a:t>
                      </a:r>
                      <a:r>
                        <a:rPr lang="ko-KR" altLang="en-US" sz="1400" dirty="0" smtClean="0"/>
                        <a:t> 출력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클릭한 노래에 대한 이미지와 가사출력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오디오 재생</a:t>
                      </a:r>
                      <a:endParaRPr lang="en-US" altLang="ko-KR" sz="1400" dirty="0" smtClean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노래 재생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res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drawable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img_hare.png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img_elephant.png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img_schoolbell.png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노래배경 이미지파일 추가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노래 재생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layout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activity_main.xml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노래 목록화면 설계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노래목록의 여러 아이템에 대한 화면 배치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목록 아이템에 출력 스타일</a:t>
                      </a:r>
                      <a:r>
                        <a:rPr lang="en-US" altLang="ko-KR" sz="1400" dirty="0" smtClean="0"/>
                        <a:t>(shape_list.xml)</a:t>
                      </a:r>
                      <a:r>
                        <a:rPr lang="ko-KR" altLang="en-US" sz="1400" dirty="0" smtClean="0"/>
                        <a:t>적용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노래목록 아이템 </a:t>
                      </a:r>
                      <a:r>
                        <a:rPr lang="ko-KR" altLang="en-US" sz="1400" dirty="0" err="1" smtClean="0"/>
                        <a:t>클릭시</a:t>
                      </a:r>
                      <a:r>
                        <a:rPr lang="ko-KR" altLang="en-US" sz="1400" dirty="0" smtClean="0"/>
                        <a:t> 실행할 </a:t>
                      </a:r>
                      <a:r>
                        <a:rPr lang="ko-KR" altLang="en-US" sz="1400" dirty="0" err="1" smtClean="0"/>
                        <a:t>메소드</a:t>
                      </a:r>
                      <a:r>
                        <a:rPr lang="ko-KR" altLang="en-US" sz="1400" dirty="0" smtClean="0"/>
                        <a:t> 지정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노래목록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audio_image.xml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노래재생 화면 설계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화면을 클릭하면 현재 노래를 중지시키고 목록화면으로 감 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노래재생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mipmap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ic_launcher.png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85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raw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hare.mp3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elephant.mp3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schoolbell.mp3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노래 오디오 파일 추가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노래재생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values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strings.xml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텍스트 리소스 편집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어플리케이션 라벨 수정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여러 노래의 제목 및 작사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작곡가 재생시간에 대한 텍스트 리소스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정의</a:t>
                      </a:r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노래목록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노래재생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-91718" y="-69012"/>
            <a:ext cx="2537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solidFill>
                  <a:srgbClr val="0070C0"/>
                </a:solidFill>
              </a:rPr>
              <a:t>파일 구성 편집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85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385" y="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[strings.xml]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7008" b="9215"/>
          <a:stretch/>
        </p:blipFill>
        <p:spPr>
          <a:xfrm>
            <a:off x="871268" y="369331"/>
            <a:ext cx="7763774" cy="629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4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9783" y="100484"/>
            <a:ext cx="5624421" cy="563231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dirty="0" smtClean="0"/>
              <a:t>&lt;resources&gt;</a:t>
            </a:r>
          </a:p>
          <a:p>
            <a:r>
              <a:rPr lang="en-US" altLang="ko-KR" dirty="0" smtClean="0"/>
              <a:t>    &lt;string name="</a:t>
            </a:r>
            <a:r>
              <a:rPr lang="en-US" altLang="ko-KR" dirty="0" err="1" smtClean="0"/>
              <a:t>app_name</a:t>
            </a:r>
            <a:r>
              <a:rPr lang="en-US" altLang="ko-KR" dirty="0" smtClean="0"/>
              <a:t>"&gt;</a:t>
            </a:r>
            <a:r>
              <a:rPr lang="ko-KR" altLang="en-US" dirty="0" smtClean="0"/>
              <a:t>음악 앨범</a:t>
            </a:r>
            <a:r>
              <a:rPr lang="en-US" altLang="ko-KR" dirty="0" smtClean="0"/>
              <a:t>&lt;/string&gt;</a:t>
            </a:r>
          </a:p>
          <a:p>
            <a:r>
              <a:rPr lang="en-US" altLang="ko-KR" dirty="0" smtClean="0"/>
              <a:t>    &lt;string name="title1"&gt;</a:t>
            </a:r>
            <a:r>
              <a:rPr lang="ko-KR" altLang="en-US" dirty="0" err="1" smtClean="0"/>
              <a:t>학교종</a:t>
            </a:r>
            <a:r>
              <a:rPr lang="en-US" altLang="ko-KR" dirty="0" smtClean="0"/>
              <a:t>&lt;/string&gt;</a:t>
            </a:r>
          </a:p>
          <a:p>
            <a:r>
              <a:rPr lang="en-US" altLang="ko-KR" dirty="0" smtClean="0"/>
              <a:t>    &lt;string name="artist1"&gt;</a:t>
            </a:r>
            <a:r>
              <a:rPr lang="ko-KR" altLang="en-US" dirty="0" err="1" smtClean="0"/>
              <a:t>김메리</a:t>
            </a:r>
            <a:r>
              <a:rPr lang="en-US" altLang="ko-KR" dirty="0" smtClean="0"/>
              <a:t>&lt;/string&gt;</a:t>
            </a:r>
          </a:p>
          <a:p>
            <a:r>
              <a:rPr lang="en-US" altLang="ko-KR" dirty="0" smtClean="0"/>
              <a:t>    &lt;string name="time1"&gt;00:00:19&lt;/string&gt;</a:t>
            </a:r>
          </a:p>
          <a:p>
            <a:r>
              <a:rPr lang="en-US" altLang="ko-KR" dirty="0" smtClean="0"/>
              <a:t>    &lt;string name="audio1"&gt;</a:t>
            </a:r>
            <a:r>
              <a:rPr lang="en-US" altLang="ko-KR" dirty="0" err="1" smtClean="0"/>
              <a:t>schoolbell</a:t>
            </a:r>
            <a:r>
              <a:rPr lang="en-US" altLang="ko-KR" dirty="0" smtClean="0"/>
              <a:t>&lt;/string&gt;</a:t>
            </a:r>
          </a:p>
          <a:p>
            <a:r>
              <a:rPr lang="en-US" altLang="ko-KR" dirty="0" smtClean="0"/>
              <a:t>    &lt;string name="song_image1"&gt;</a:t>
            </a:r>
            <a:r>
              <a:rPr lang="en-US" altLang="ko-KR" dirty="0" err="1" smtClean="0"/>
              <a:t>img_schoolbell</a:t>
            </a:r>
            <a:r>
              <a:rPr lang="en-US" altLang="ko-KR" dirty="0" smtClean="0"/>
              <a:t>&lt;/string&gt;</a:t>
            </a:r>
          </a:p>
          <a:p>
            <a:r>
              <a:rPr lang="en-US" altLang="ko-KR" dirty="0" smtClean="0"/>
              <a:t>    &lt;string name="lyrics1"&gt;</a:t>
            </a:r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학교종이 </a:t>
            </a:r>
            <a:r>
              <a:rPr lang="ko-KR" altLang="en-US" dirty="0" err="1" smtClean="0"/>
              <a:t>땡땡땡</a:t>
            </a:r>
            <a:r>
              <a:rPr lang="en-US" altLang="ko-KR" dirty="0" smtClean="0"/>
              <a:t>\n</a:t>
            </a:r>
            <a:r>
              <a:rPr lang="ko-KR" altLang="en-US" dirty="0" smtClean="0"/>
              <a:t>어서 모이자</a:t>
            </a:r>
            <a:r>
              <a:rPr lang="en-US" altLang="ko-KR" dirty="0" smtClean="0"/>
              <a:t>\n</a:t>
            </a:r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선생님이 우리를</a:t>
            </a:r>
            <a:r>
              <a:rPr lang="en-US" altLang="ko-KR" dirty="0" smtClean="0"/>
              <a:t>\n</a:t>
            </a:r>
            <a:r>
              <a:rPr lang="ko-KR" altLang="en-US" dirty="0" smtClean="0"/>
              <a:t>기다리신다</a:t>
            </a:r>
          </a:p>
          <a:p>
            <a:r>
              <a:rPr lang="ko-KR" altLang="en-US" dirty="0" smtClean="0"/>
              <a:t>    </a:t>
            </a:r>
            <a:r>
              <a:rPr lang="en-US" altLang="ko-KR" dirty="0" smtClean="0"/>
              <a:t>&lt;/string&gt;</a:t>
            </a:r>
          </a:p>
          <a:p>
            <a:r>
              <a:rPr lang="en-US" altLang="ko-KR" dirty="0" smtClean="0"/>
              <a:t>&lt;string name="title2"&gt;</a:t>
            </a:r>
            <a:r>
              <a:rPr lang="ko-KR" altLang="en-US" dirty="0" smtClean="0"/>
              <a:t>코끼리아저씨</a:t>
            </a:r>
            <a:r>
              <a:rPr lang="en-US" altLang="ko-KR" dirty="0" smtClean="0"/>
              <a:t>&lt;/string&gt;</a:t>
            </a:r>
          </a:p>
          <a:p>
            <a:r>
              <a:rPr lang="en-US" altLang="ko-KR" dirty="0" smtClean="0"/>
              <a:t>    &lt;string name="artist2"&gt;</a:t>
            </a:r>
            <a:r>
              <a:rPr lang="ko-KR" altLang="en-US" dirty="0" smtClean="0"/>
              <a:t>강소현</a:t>
            </a:r>
            <a:r>
              <a:rPr lang="en-US" altLang="ko-KR" dirty="0" smtClean="0"/>
              <a:t>/</a:t>
            </a:r>
            <a:r>
              <a:rPr lang="ko-KR" altLang="en-US" dirty="0" smtClean="0"/>
              <a:t>박태현</a:t>
            </a:r>
            <a:r>
              <a:rPr lang="en-US" altLang="ko-KR" dirty="0" smtClean="0"/>
              <a:t>&lt;/string&gt;</a:t>
            </a:r>
          </a:p>
          <a:p>
            <a:r>
              <a:rPr lang="en-US" altLang="ko-KR" dirty="0" smtClean="0"/>
              <a:t>    &lt;string name="time2"&gt;00:00:16&lt;/string&gt;</a:t>
            </a:r>
          </a:p>
          <a:p>
            <a:r>
              <a:rPr lang="en-US" altLang="ko-KR" dirty="0" smtClean="0"/>
              <a:t>    &lt;string name="audio2"&gt;elephant&lt;/string&gt;</a:t>
            </a:r>
          </a:p>
          <a:p>
            <a:r>
              <a:rPr lang="en-US" altLang="ko-KR" dirty="0" smtClean="0"/>
              <a:t>    &lt;string name="song_image2"&gt;</a:t>
            </a:r>
            <a:r>
              <a:rPr lang="en-US" altLang="ko-KR" dirty="0" err="1" smtClean="0"/>
              <a:t>img_elephant</a:t>
            </a:r>
            <a:r>
              <a:rPr lang="en-US" altLang="ko-KR" dirty="0" smtClean="0"/>
              <a:t>&lt;/string&gt;</a:t>
            </a:r>
          </a:p>
          <a:p>
            <a:r>
              <a:rPr lang="en-US" altLang="ko-KR" dirty="0" smtClean="0"/>
              <a:t>    &lt;string name="lyrics2"&gt;</a:t>
            </a:r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코끼리 아저씨는</a:t>
            </a:r>
            <a:r>
              <a:rPr lang="en-US" altLang="ko-KR" dirty="0" smtClean="0"/>
              <a:t>\n</a:t>
            </a:r>
            <a:r>
              <a:rPr lang="ko-KR" altLang="en-US" dirty="0" smtClean="0"/>
              <a:t>코가 손이래</a:t>
            </a:r>
            <a:r>
              <a:rPr lang="en-US" altLang="ko-KR" dirty="0" smtClean="0"/>
              <a:t>\n</a:t>
            </a:r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과자를 주면은</a:t>
            </a:r>
            <a:r>
              <a:rPr lang="en-US" altLang="ko-KR" dirty="0" smtClean="0"/>
              <a:t>\n</a:t>
            </a:r>
            <a:r>
              <a:rPr lang="ko-KR" altLang="en-US" dirty="0" smtClean="0"/>
              <a:t>코로 받지요</a:t>
            </a:r>
          </a:p>
          <a:p>
            <a:r>
              <a:rPr lang="ko-KR" altLang="en-US" dirty="0" smtClean="0"/>
              <a:t>    </a:t>
            </a:r>
            <a:r>
              <a:rPr lang="en-US" altLang="ko-KR" dirty="0" smtClean="0"/>
              <a:t>&lt;/string&gt;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354791" y="2316475"/>
            <a:ext cx="5256363" cy="341632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dirty="0" smtClean="0"/>
              <a:t> &lt;string name="title3"&gt;</a:t>
            </a:r>
            <a:r>
              <a:rPr lang="ko-KR" altLang="en-US" dirty="0" smtClean="0"/>
              <a:t>산토끼</a:t>
            </a:r>
            <a:r>
              <a:rPr lang="en-US" altLang="ko-KR" dirty="0" smtClean="0"/>
              <a:t>&lt;/string&gt;</a:t>
            </a:r>
          </a:p>
          <a:p>
            <a:r>
              <a:rPr lang="en-US" altLang="ko-KR" dirty="0" smtClean="0"/>
              <a:t>    &lt;string name="artist3"&gt;</a:t>
            </a:r>
            <a:r>
              <a:rPr lang="ko-KR" altLang="en-US" dirty="0" smtClean="0"/>
              <a:t>이일래</a:t>
            </a:r>
            <a:r>
              <a:rPr lang="en-US" altLang="ko-KR" dirty="0" smtClean="0"/>
              <a:t>&lt;/string&gt;</a:t>
            </a:r>
          </a:p>
          <a:p>
            <a:r>
              <a:rPr lang="en-US" altLang="ko-KR" dirty="0" smtClean="0"/>
              <a:t>    &lt;string name="time3"&gt;00:00:16&lt;/string&gt;</a:t>
            </a:r>
          </a:p>
          <a:p>
            <a:r>
              <a:rPr lang="en-US" altLang="ko-KR" dirty="0" smtClean="0"/>
              <a:t>    &lt;string name="audio3"&gt;hare&lt;/string&gt;</a:t>
            </a:r>
          </a:p>
          <a:p>
            <a:r>
              <a:rPr lang="en-US" altLang="ko-KR" dirty="0" smtClean="0"/>
              <a:t>    &lt;string name="song_image3"&gt;</a:t>
            </a:r>
            <a:r>
              <a:rPr lang="en-US" altLang="ko-KR" dirty="0" err="1" smtClean="0"/>
              <a:t>img_hare</a:t>
            </a:r>
            <a:r>
              <a:rPr lang="en-US" altLang="ko-KR" dirty="0" smtClean="0"/>
              <a:t>&lt;/string&gt;</a:t>
            </a:r>
          </a:p>
          <a:p>
            <a:r>
              <a:rPr lang="en-US" altLang="ko-KR" dirty="0" smtClean="0"/>
              <a:t>    &lt;string name="lyrics3"&gt;</a:t>
            </a:r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산토끼 토끼야</a:t>
            </a:r>
            <a:r>
              <a:rPr lang="en-US" altLang="ko-KR" dirty="0" smtClean="0"/>
              <a:t>\n</a:t>
            </a:r>
            <a:r>
              <a:rPr lang="ko-KR" altLang="en-US" dirty="0" smtClean="0"/>
              <a:t>어디를 가느냐</a:t>
            </a:r>
            <a:r>
              <a:rPr lang="en-US" altLang="ko-KR" dirty="0" smtClean="0"/>
              <a:t>\n</a:t>
            </a:r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깡총깡총 뛰면서</a:t>
            </a:r>
            <a:r>
              <a:rPr lang="en-US" altLang="ko-KR" dirty="0" smtClean="0"/>
              <a:t>\n</a:t>
            </a:r>
            <a:r>
              <a:rPr lang="ko-KR" altLang="en-US" dirty="0" smtClean="0"/>
              <a:t>어디를 가느냐</a:t>
            </a:r>
          </a:p>
          <a:p>
            <a:r>
              <a:rPr lang="ko-KR" altLang="en-US" dirty="0" smtClean="0"/>
              <a:t>    </a:t>
            </a:r>
            <a:r>
              <a:rPr lang="en-US" altLang="ko-KR" dirty="0" smtClean="0"/>
              <a:t>&lt;/string&gt;</a:t>
            </a:r>
          </a:p>
          <a:p>
            <a:r>
              <a:rPr lang="en-US" altLang="ko-KR" dirty="0" smtClean="0"/>
              <a:t>&lt;/resources&gt;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73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58992" b="43390"/>
          <a:stretch/>
        </p:blipFill>
        <p:spPr>
          <a:xfrm>
            <a:off x="1164566" y="575812"/>
            <a:ext cx="6961516" cy="5405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86265" y="0"/>
            <a:ext cx="992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res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raw</a:t>
            </a:r>
            <a:r>
              <a:rPr lang="ko-KR" altLang="en-US" dirty="0" smtClean="0"/>
              <a:t>폴더를 만들고 음악파일 </a:t>
            </a:r>
            <a:r>
              <a:rPr lang="en-US" altLang="ko-KR" dirty="0" smtClean="0"/>
              <a:t>hare.mp3, elephant.mp3, schoolbell.mp3 </a:t>
            </a:r>
            <a:r>
              <a:rPr lang="ko-KR" altLang="en-US" dirty="0" smtClean="0"/>
              <a:t>파일을 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323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6894" b="33670"/>
          <a:stretch/>
        </p:blipFill>
        <p:spPr>
          <a:xfrm>
            <a:off x="1309946" y="871268"/>
            <a:ext cx="9644332" cy="49221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0551" y="129396"/>
            <a:ext cx="8718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res/</a:t>
            </a:r>
            <a:r>
              <a:rPr lang="en-US" altLang="ko-KR" dirty="0" err="1" smtClean="0"/>
              <a:t>drawable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img_elephant.png, img_hare.png, img_schoolbell.png</a:t>
            </a:r>
            <a:r>
              <a:rPr lang="ko-KR" altLang="en-US" dirty="0" smtClean="0"/>
              <a:t>파일을 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17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919536" y="413020"/>
            <a:ext cx="7560840" cy="432048"/>
          </a:xfrm>
        </p:spPr>
        <p:txBody>
          <a:bodyPr/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오디오 목록 클릭과 오디오 실행의 기본원리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9218" name="Picture 2" descr="C:\Users\한혜인\Downloads\asd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042796"/>
            <a:ext cx="5688632" cy="555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3518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[activity_main.xml]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3225" b="9220"/>
          <a:stretch/>
        </p:blipFill>
        <p:spPr>
          <a:xfrm>
            <a:off x="2001328" y="86803"/>
            <a:ext cx="9843401" cy="65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5074" b="14917"/>
          <a:stretch/>
        </p:blipFill>
        <p:spPr>
          <a:xfrm>
            <a:off x="534837" y="191398"/>
            <a:ext cx="9950738" cy="635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82438" y="0"/>
            <a:ext cx="5543909" cy="674030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&lt;?xml version="1.0" encoding="utf-8"?&gt;</a:t>
            </a:r>
          </a:p>
          <a:p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LinearLayout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xmlns:android</a:t>
            </a:r>
            <a:r>
              <a:rPr lang="en-US" altLang="ko-KR" sz="1600" dirty="0" smtClean="0"/>
              <a:t>="http://schemas.android.com/</a:t>
            </a:r>
            <a:r>
              <a:rPr lang="en-US" altLang="ko-KR" sz="1600" dirty="0" err="1" smtClean="0"/>
              <a:t>apk</a:t>
            </a:r>
            <a:r>
              <a:rPr lang="en-US" altLang="ko-KR" sz="1600" dirty="0" smtClean="0"/>
              <a:t>/res/android"</a:t>
            </a:r>
          </a:p>
          <a:p>
            <a:r>
              <a:rPr lang="en-US" altLang="ko-KR" sz="1600" dirty="0" smtClean="0"/>
              <a:t>    </a:t>
            </a:r>
            <a:r>
              <a:rPr lang="en-US" altLang="ko-KR" sz="1600" dirty="0" err="1" smtClean="0"/>
              <a:t>android:layout_width</a:t>
            </a:r>
            <a:r>
              <a:rPr lang="en-US" altLang="ko-KR" sz="1600" dirty="0" smtClean="0"/>
              <a:t>="</a:t>
            </a:r>
            <a:r>
              <a:rPr lang="en-US" altLang="ko-KR" sz="1600" dirty="0" err="1" smtClean="0"/>
              <a:t>match_parent</a:t>
            </a:r>
            <a:r>
              <a:rPr lang="en-US" altLang="ko-KR" sz="1600" dirty="0" smtClean="0"/>
              <a:t>"</a:t>
            </a:r>
          </a:p>
          <a:p>
            <a:r>
              <a:rPr lang="en-US" altLang="ko-KR" sz="1600" dirty="0" smtClean="0"/>
              <a:t>    </a:t>
            </a:r>
            <a:r>
              <a:rPr lang="en-US" altLang="ko-KR" sz="1600" dirty="0" err="1" smtClean="0"/>
              <a:t>android:layout_height</a:t>
            </a:r>
            <a:r>
              <a:rPr lang="en-US" altLang="ko-KR" sz="1600" dirty="0" smtClean="0"/>
              <a:t>="</a:t>
            </a:r>
            <a:r>
              <a:rPr lang="en-US" altLang="ko-KR" sz="1600" dirty="0" err="1" smtClean="0"/>
              <a:t>match_parent</a:t>
            </a:r>
            <a:r>
              <a:rPr lang="en-US" altLang="ko-KR" sz="1600" dirty="0" smtClean="0"/>
              <a:t>"</a:t>
            </a:r>
          </a:p>
          <a:p>
            <a:r>
              <a:rPr lang="en-US" altLang="ko-KR" sz="1600" dirty="0" smtClean="0"/>
              <a:t>    </a:t>
            </a:r>
            <a:r>
              <a:rPr lang="en-US" altLang="ko-KR" sz="1600" dirty="0" err="1" smtClean="0"/>
              <a:t>android:orientation</a:t>
            </a:r>
            <a:r>
              <a:rPr lang="en-US" altLang="ko-KR" sz="1600" dirty="0" smtClean="0"/>
              <a:t>="vertical"</a:t>
            </a:r>
          </a:p>
          <a:p>
            <a:r>
              <a:rPr lang="en-US" altLang="ko-KR" sz="1600" dirty="0" smtClean="0"/>
              <a:t>    </a:t>
            </a:r>
            <a:r>
              <a:rPr lang="en-US" altLang="ko-KR" sz="1600" dirty="0" err="1" smtClean="0"/>
              <a:t>android:paddingBottom</a:t>
            </a:r>
            <a:r>
              <a:rPr lang="en-US" altLang="ko-KR" sz="1600" dirty="0" smtClean="0"/>
              <a:t>="10dp"</a:t>
            </a:r>
          </a:p>
          <a:p>
            <a:r>
              <a:rPr lang="en-US" altLang="ko-KR" sz="1600" dirty="0" smtClean="0"/>
              <a:t>    </a:t>
            </a:r>
            <a:r>
              <a:rPr lang="en-US" altLang="ko-KR" sz="1600" dirty="0" err="1" smtClean="0"/>
              <a:t>android:paddingLeft</a:t>
            </a:r>
            <a:r>
              <a:rPr lang="en-US" altLang="ko-KR" sz="1600" dirty="0" smtClean="0"/>
              <a:t>="10dp"</a:t>
            </a:r>
          </a:p>
          <a:p>
            <a:r>
              <a:rPr lang="en-US" altLang="ko-KR" sz="1600" dirty="0" smtClean="0"/>
              <a:t>    </a:t>
            </a:r>
            <a:r>
              <a:rPr lang="en-US" altLang="ko-KR" sz="1600" dirty="0" err="1" smtClean="0"/>
              <a:t>android:paddingRight</a:t>
            </a:r>
            <a:r>
              <a:rPr lang="en-US" altLang="ko-KR" sz="1600" dirty="0" smtClean="0"/>
              <a:t>="10dp"</a:t>
            </a:r>
          </a:p>
          <a:p>
            <a:r>
              <a:rPr lang="en-US" altLang="ko-KR" sz="1600" dirty="0" smtClean="0"/>
              <a:t>    </a:t>
            </a:r>
            <a:r>
              <a:rPr lang="en-US" altLang="ko-KR" sz="1600" dirty="0" err="1" smtClean="0"/>
              <a:t>android:paddingTop</a:t>
            </a:r>
            <a:r>
              <a:rPr lang="en-US" altLang="ko-KR" sz="1600" dirty="0" smtClean="0"/>
              <a:t>="10dp" &gt;</a:t>
            </a:r>
          </a:p>
          <a:p>
            <a:r>
              <a:rPr lang="en-US" altLang="ko-KR" sz="1600" dirty="0" smtClean="0"/>
              <a:t>    &lt;</a:t>
            </a:r>
            <a:r>
              <a:rPr lang="en-US" altLang="ko-KR" sz="1600" dirty="0" err="1" smtClean="0"/>
              <a:t>LinearLayout</a:t>
            </a:r>
            <a:endParaRPr lang="en-US" altLang="ko-KR" sz="1600" dirty="0" smtClean="0"/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android:id</a:t>
            </a:r>
            <a:r>
              <a:rPr lang="en-US" altLang="ko-KR" sz="1600" dirty="0" smtClean="0"/>
              <a:t>="@+id/audio1"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android:tag</a:t>
            </a:r>
            <a:r>
              <a:rPr lang="en-US" altLang="ko-KR" sz="1600" dirty="0" smtClean="0"/>
              <a:t>="1"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android:layout_width</a:t>
            </a:r>
            <a:r>
              <a:rPr lang="en-US" altLang="ko-KR" sz="1600" dirty="0" smtClean="0"/>
              <a:t>="</a:t>
            </a:r>
            <a:r>
              <a:rPr lang="en-US" altLang="ko-KR" sz="1600" dirty="0" err="1" smtClean="0"/>
              <a:t>match_parent</a:t>
            </a:r>
            <a:r>
              <a:rPr lang="en-US" altLang="ko-KR" sz="1600" dirty="0" smtClean="0"/>
              <a:t>"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android:layout_height</a:t>
            </a:r>
            <a:r>
              <a:rPr lang="en-US" altLang="ko-KR" sz="1600" dirty="0" smtClean="0"/>
              <a:t>="</a:t>
            </a:r>
            <a:r>
              <a:rPr lang="en-US" altLang="ko-KR" sz="1600" dirty="0" err="1" smtClean="0"/>
              <a:t>wrap_content</a:t>
            </a:r>
            <a:r>
              <a:rPr lang="en-US" altLang="ko-KR" sz="1600" dirty="0" smtClean="0"/>
              <a:t>"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android:orientation</a:t>
            </a:r>
            <a:r>
              <a:rPr lang="en-US" altLang="ko-KR" sz="1600" dirty="0" smtClean="0"/>
              <a:t>="vertical"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android:paddingTop</a:t>
            </a:r>
            <a:r>
              <a:rPr lang="en-US" altLang="ko-KR" sz="1600" dirty="0" smtClean="0"/>
              <a:t>="2sp"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android:paddingBottom</a:t>
            </a:r>
            <a:r>
              <a:rPr lang="en-US" altLang="ko-KR" sz="1600" dirty="0" smtClean="0"/>
              <a:t>="2sp"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android:clickable</a:t>
            </a:r>
            <a:r>
              <a:rPr lang="en-US" altLang="ko-KR" sz="1600" dirty="0" smtClean="0"/>
              <a:t>="true"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android:onClick</a:t>
            </a:r>
            <a:r>
              <a:rPr lang="en-US" altLang="ko-KR" sz="1600" dirty="0" smtClean="0"/>
              <a:t>="play"&gt;</a:t>
            </a:r>
          </a:p>
          <a:p>
            <a:r>
              <a:rPr lang="en-US" altLang="ko-KR" sz="1600" dirty="0" smtClean="0"/>
              <a:t>        &lt;</a:t>
            </a:r>
            <a:r>
              <a:rPr lang="en-US" altLang="ko-KR" sz="1600" dirty="0" err="1" smtClean="0"/>
              <a:t>TextView</a:t>
            </a:r>
            <a:endParaRPr lang="en-US" altLang="ko-KR" sz="1600" dirty="0" smtClean="0"/>
          </a:p>
          <a:p>
            <a:r>
              <a:rPr lang="en-US" altLang="ko-KR" sz="1600" dirty="0" smtClean="0"/>
              <a:t>            </a:t>
            </a:r>
            <a:r>
              <a:rPr lang="en-US" altLang="ko-KR" sz="1600" dirty="0" err="1" smtClean="0"/>
              <a:t>android:layout_width</a:t>
            </a:r>
            <a:r>
              <a:rPr lang="en-US" altLang="ko-KR" sz="1600" dirty="0" smtClean="0"/>
              <a:t>="</a:t>
            </a:r>
            <a:r>
              <a:rPr lang="en-US" altLang="ko-KR" sz="1600" dirty="0" err="1" smtClean="0"/>
              <a:t>match_parent</a:t>
            </a:r>
            <a:r>
              <a:rPr lang="en-US" altLang="ko-KR" sz="1600" dirty="0" smtClean="0"/>
              <a:t>"</a:t>
            </a:r>
          </a:p>
          <a:p>
            <a:r>
              <a:rPr lang="en-US" altLang="ko-KR" sz="1600" dirty="0" smtClean="0"/>
              <a:t>            </a:t>
            </a:r>
            <a:r>
              <a:rPr lang="en-US" altLang="ko-KR" sz="1600" dirty="0" err="1" smtClean="0"/>
              <a:t>android:layout_height</a:t>
            </a:r>
            <a:r>
              <a:rPr lang="en-US" altLang="ko-KR" sz="1600" dirty="0" smtClean="0"/>
              <a:t>="</a:t>
            </a:r>
            <a:r>
              <a:rPr lang="en-US" altLang="ko-KR" sz="1600" dirty="0" err="1" smtClean="0"/>
              <a:t>wrap_content</a:t>
            </a:r>
            <a:r>
              <a:rPr lang="en-US" altLang="ko-KR" sz="1600" dirty="0" smtClean="0"/>
              <a:t>"</a:t>
            </a:r>
          </a:p>
          <a:p>
            <a:r>
              <a:rPr lang="en-US" altLang="ko-KR" sz="1600" dirty="0" smtClean="0"/>
              <a:t>            </a:t>
            </a:r>
            <a:r>
              <a:rPr lang="en-US" altLang="ko-KR" sz="1600" dirty="0" err="1" smtClean="0"/>
              <a:t>android:text</a:t>
            </a:r>
            <a:r>
              <a:rPr lang="en-US" altLang="ko-KR" sz="1600" dirty="0" smtClean="0"/>
              <a:t>="@string/title1"</a:t>
            </a:r>
          </a:p>
          <a:p>
            <a:r>
              <a:rPr lang="en-US" altLang="ko-KR" sz="1600" dirty="0" smtClean="0"/>
              <a:t>            </a:t>
            </a:r>
            <a:r>
              <a:rPr lang="en-US" altLang="ko-KR" sz="1600" dirty="0" err="1" smtClean="0"/>
              <a:t>android:textSize</a:t>
            </a:r>
            <a:r>
              <a:rPr lang="en-US" altLang="ko-KR" sz="1600" dirty="0" smtClean="0"/>
              <a:t>="20sp"</a:t>
            </a:r>
          </a:p>
          <a:p>
            <a:r>
              <a:rPr lang="en-US" altLang="ko-KR" sz="1600" dirty="0" smtClean="0"/>
              <a:t>            </a:t>
            </a:r>
            <a:r>
              <a:rPr lang="en-US" altLang="ko-KR" sz="1600" dirty="0" err="1" smtClean="0"/>
              <a:t>android:background</a:t>
            </a:r>
            <a:r>
              <a:rPr lang="en-US" altLang="ko-KR" sz="1600" dirty="0" smtClean="0"/>
              <a:t>="#3061380B" /&gt;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6679721" y="830996"/>
            <a:ext cx="4724399" cy="507831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LinearLayout</a:t>
            </a:r>
            <a:endParaRPr lang="en-US" altLang="ko-KR" dirty="0" smtClean="0"/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android:orientation</a:t>
            </a:r>
            <a:r>
              <a:rPr lang="en-US" altLang="ko-KR" dirty="0" smtClean="0"/>
              <a:t>="horizontal"&gt;</a:t>
            </a:r>
          </a:p>
          <a:p>
            <a:r>
              <a:rPr lang="en-US" altLang="ko-KR" dirty="0" smtClean="0"/>
              <a:t>            &lt;</a:t>
            </a:r>
            <a:r>
              <a:rPr lang="en-US" altLang="ko-KR" dirty="0" err="1" smtClean="0"/>
              <a:t>TextView</a:t>
            </a:r>
            <a:endParaRPr lang="en-US" altLang="ko-KR" dirty="0" smtClean="0"/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="0dp"</a:t>
            </a:r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android:layout_weight</a:t>
            </a:r>
            <a:r>
              <a:rPr lang="en-US" altLang="ko-KR" dirty="0" smtClean="0"/>
              <a:t>="1"</a:t>
            </a:r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android:text</a:t>
            </a:r>
            <a:r>
              <a:rPr lang="en-US" altLang="ko-KR" dirty="0" smtClean="0"/>
              <a:t>="@string/artist1"</a:t>
            </a:r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android:gravity</a:t>
            </a:r>
            <a:r>
              <a:rPr lang="en-US" altLang="ko-KR" dirty="0" smtClean="0"/>
              <a:t>="left" </a:t>
            </a:r>
            <a:r>
              <a:rPr lang="en-US" altLang="ko-KR" dirty="0" smtClean="0"/>
              <a:t>/&gt;</a:t>
            </a:r>
            <a:endParaRPr lang="en-US" altLang="ko-KR" dirty="0" smtClean="0"/>
          </a:p>
          <a:p>
            <a:r>
              <a:rPr lang="en-US" altLang="ko-KR" dirty="0" smtClean="0"/>
              <a:t>            &lt;</a:t>
            </a:r>
            <a:r>
              <a:rPr lang="en-US" altLang="ko-KR" dirty="0" err="1" smtClean="0"/>
              <a:t>TextView</a:t>
            </a:r>
            <a:endParaRPr lang="en-US" altLang="ko-KR" dirty="0" smtClean="0"/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="0dp"</a:t>
            </a:r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android:layout_weight</a:t>
            </a:r>
            <a:r>
              <a:rPr lang="en-US" altLang="ko-KR" dirty="0" smtClean="0"/>
              <a:t>="1"</a:t>
            </a:r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android:text</a:t>
            </a:r>
            <a:r>
              <a:rPr lang="en-US" altLang="ko-KR" dirty="0" smtClean="0"/>
              <a:t>="@string/time1"</a:t>
            </a:r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android:gravity</a:t>
            </a:r>
            <a:r>
              <a:rPr lang="en-US" altLang="ko-KR" dirty="0" smtClean="0"/>
              <a:t>="right" </a:t>
            </a:r>
            <a:r>
              <a:rPr lang="en-US" altLang="ko-KR" dirty="0" smtClean="0"/>
              <a:t>/&gt;</a:t>
            </a:r>
            <a:endParaRPr lang="en-US" altLang="ko-KR" dirty="0" smtClean="0"/>
          </a:p>
          <a:p>
            <a:r>
              <a:rPr lang="en-US" altLang="ko-KR" dirty="0" smtClean="0"/>
              <a:t>        &lt;/</a:t>
            </a:r>
            <a:r>
              <a:rPr lang="en-US" altLang="ko-KR" dirty="0" err="1" smtClean="0"/>
              <a:t>LinearLayout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&lt;/</a:t>
            </a:r>
            <a:r>
              <a:rPr lang="en-US" altLang="ko-KR" dirty="0" err="1" smtClean="0"/>
              <a:t>LinearLayout</a:t>
            </a:r>
            <a:r>
              <a:rPr lang="en-US" altLang="ko-KR" dirty="0" smtClean="0"/>
              <a:t>&gt;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498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6193" y="536161"/>
            <a:ext cx="4534619" cy="480131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LinearLayout</a:t>
            </a:r>
            <a:endParaRPr lang="en-US" altLang="ko-KR" dirty="0" smtClean="0"/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android:id</a:t>
            </a:r>
            <a:r>
              <a:rPr lang="en-US" altLang="ko-KR" dirty="0" smtClean="0"/>
              <a:t>="@+id/audio2"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android:tag</a:t>
            </a:r>
            <a:r>
              <a:rPr lang="en-US" altLang="ko-KR" dirty="0" smtClean="0"/>
              <a:t>="2"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android:orientation</a:t>
            </a:r>
            <a:r>
              <a:rPr lang="en-US" altLang="ko-KR" dirty="0" smtClean="0"/>
              <a:t>="vertical"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android:paddingTop</a:t>
            </a:r>
            <a:r>
              <a:rPr lang="en-US" altLang="ko-KR" dirty="0" smtClean="0"/>
              <a:t>="2sp"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android:paddingBottom</a:t>
            </a:r>
            <a:r>
              <a:rPr lang="en-US" altLang="ko-KR" dirty="0" smtClean="0"/>
              <a:t>="2sp"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android:clickable</a:t>
            </a:r>
            <a:r>
              <a:rPr lang="en-US" altLang="ko-KR" dirty="0" smtClean="0"/>
              <a:t>="true"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android:onClick</a:t>
            </a:r>
            <a:r>
              <a:rPr lang="en-US" altLang="ko-KR" dirty="0" smtClean="0"/>
              <a:t>="play"&gt;</a:t>
            </a:r>
          </a:p>
          <a:p>
            <a:r>
              <a:rPr lang="en-US" altLang="ko-KR" dirty="0" smtClean="0"/>
              <a:t>        &lt;</a:t>
            </a:r>
            <a:r>
              <a:rPr lang="en-US" altLang="ko-KR" dirty="0" err="1" smtClean="0"/>
              <a:t>TextView</a:t>
            </a:r>
            <a:endParaRPr lang="en-US" altLang="ko-KR" dirty="0" smtClean="0"/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android:text</a:t>
            </a:r>
            <a:r>
              <a:rPr lang="en-US" altLang="ko-KR" dirty="0" smtClean="0"/>
              <a:t>="@string/title2"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android:textSize</a:t>
            </a:r>
            <a:r>
              <a:rPr lang="en-US" altLang="ko-KR" dirty="0" smtClean="0"/>
              <a:t>="20sp"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android:background</a:t>
            </a:r>
            <a:r>
              <a:rPr lang="en-US" altLang="ko-KR" dirty="0" smtClean="0"/>
              <a:t>="#3061380B" /&gt;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619337" y="536161"/>
            <a:ext cx="4836543" cy="507831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LinearLayout</a:t>
            </a:r>
            <a:endParaRPr lang="en-US" altLang="ko-KR" dirty="0" smtClean="0"/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android:orientation</a:t>
            </a:r>
            <a:r>
              <a:rPr lang="en-US" altLang="ko-KR" dirty="0" smtClean="0"/>
              <a:t>="horizontal"&gt;</a:t>
            </a:r>
          </a:p>
          <a:p>
            <a:r>
              <a:rPr lang="en-US" altLang="ko-KR" dirty="0" smtClean="0"/>
              <a:t>            &lt;</a:t>
            </a:r>
            <a:r>
              <a:rPr lang="en-US" altLang="ko-KR" dirty="0" err="1" smtClean="0"/>
              <a:t>TextView</a:t>
            </a:r>
            <a:endParaRPr lang="en-US" altLang="ko-KR" dirty="0" smtClean="0"/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="0dp"</a:t>
            </a:r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android:layout_weight</a:t>
            </a:r>
            <a:r>
              <a:rPr lang="en-US" altLang="ko-KR" dirty="0" smtClean="0"/>
              <a:t>="1"</a:t>
            </a:r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android:text</a:t>
            </a:r>
            <a:r>
              <a:rPr lang="en-US" altLang="ko-KR" dirty="0" smtClean="0"/>
              <a:t>="@string/artist2"</a:t>
            </a:r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android:gravity</a:t>
            </a:r>
            <a:r>
              <a:rPr lang="en-US" altLang="ko-KR" dirty="0" smtClean="0"/>
              <a:t>="left" </a:t>
            </a:r>
            <a:r>
              <a:rPr lang="en-US" altLang="ko-KR" dirty="0" smtClean="0"/>
              <a:t>/&gt;</a:t>
            </a:r>
            <a:endParaRPr lang="en-US" altLang="ko-KR" dirty="0" smtClean="0"/>
          </a:p>
          <a:p>
            <a:r>
              <a:rPr lang="en-US" altLang="ko-KR" dirty="0" smtClean="0"/>
              <a:t>            &lt;</a:t>
            </a:r>
            <a:r>
              <a:rPr lang="en-US" altLang="ko-KR" dirty="0" err="1" smtClean="0"/>
              <a:t>TextView</a:t>
            </a:r>
            <a:endParaRPr lang="en-US" altLang="ko-KR" dirty="0" smtClean="0"/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="0dp"</a:t>
            </a:r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android:layout_weight</a:t>
            </a:r>
            <a:r>
              <a:rPr lang="en-US" altLang="ko-KR" dirty="0" smtClean="0"/>
              <a:t>="1"</a:t>
            </a:r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android:text</a:t>
            </a:r>
            <a:r>
              <a:rPr lang="en-US" altLang="ko-KR" dirty="0" smtClean="0"/>
              <a:t>="@string/time2"</a:t>
            </a:r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android:gravity</a:t>
            </a:r>
            <a:r>
              <a:rPr lang="en-US" altLang="ko-KR" dirty="0" smtClean="0"/>
              <a:t>="right" </a:t>
            </a:r>
            <a:r>
              <a:rPr lang="en-US" altLang="ko-KR" dirty="0" smtClean="0"/>
              <a:t>/&gt;</a:t>
            </a:r>
            <a:endParaRPr lang="en-US" altLang="ko-KR" dirty="0" smtClean="0"/>
          </a:p>
          <a:p>
            <a:r>
              <a:rPr lang="en-US" altLang="ko-KR" dirty="0" smtClean="0"/>
              <a:t>        &lt;/</a:t>
            </a:r>
            <a:r>
              <a:rPr lang="en-US" altLang="ko-KR" dirty="0" err="1" smtClean="0"/>
              <a:t>LinearLayout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&lt;/</a:t>
            </a:r>
            <a:r>
              <a:rPr lang="en-US" altLang="ko-KR" dirty="0" err="1" smtClean="0"/>
              <a:t>LinearLayout</a:t>
            </a:r>
            <a:r>
              <a:rPr lang="en-US" altLang="ko-KR" dirty="0" smtClean="0"/>
              <a:t>&gt;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96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170762" y="502610"/>
            <a:ext cx="4879676" cy="535531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dirty="0" smtClean="0"/>
              <a:t>        &lt;</a:t>
            </a:r>
            <a:r>
              <a:rPr lang="en-US" altLang="ko-KR" dirty="0" err="1" smtClean="0"/>
              <a:t>LinearLayout</a:t>
            </a:r>
            <a:endParaRPr lang="en-US" altLang="ko-KR" dirty="0" smtClean="0"/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android:orientation</a:t>
            </a:r>
            <a:r>
              <a:rPr lang="en-US" altLang="ko-KR" dirty="0" smtClean="0"/>
              <a:t>="horizontal"&gt;</a:t>
            </a:r>
          </a:p>
          <a:p>
            <a:r>
              <a:rPr lang="en-US" altLang="ko-KR" dirty="0" smtClean="0"/>
              <a:t>            &lt;</a:t>
            </a:r>
            <a:r>
              <a:rPr lang="en-US" altLang="ko-KR" dirty="0" err="1" smtClean="0"/>
              <a:t>TextView</a:t>
            </a:r>
            <a:endParaRPr lang="en-US" altLang="ko-KR" dirty="0" smtClean="0"/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="0dp"</a:t>
            </a:r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android:layout_weight</a:t>
            </a:r>
            <a:r>
              <a:rPr lang="en-US" altLang="ko-KR" dirty="0" smtClean="0"/>
              <a:t>="1"</a:t>
            </a:r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android:text</a:t>
            </a:r>
            <a:r>
              <a:rPr lang="en-US" altLang="ko-KR" dirty="0" smtClean="0"/>
              <a:t>="@string/artist3"</a:t>
            </a:r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android:gravity</a:t>
            </a:r>
            <a:r>
              <a:rPr lang="en-US" altLang="ko-KR" dirty="0" smtClean="0"/>
              <a:t>="left" </a:t>
            </a:r>
            <a:r>
              <a:rPr lang="en-US" altLang="ko-KR" dirty="0" smtClean="0"/>
              <a:t>/&gt;</a:t>
            </a:r>
            <a:endParaRPr lang="en-US" altLang="ko-KR" dirty="0" smtClean="0"/>
          </a:p>
          <a:p>
            <a:r>
              <a:rPr lang="en-US" altLang="ko-KR" dirty="0" smtClean="0"/>
              <a:t>            &lt;</a:t>
            </a:r>
            <a:r>
              <a:rPr lang="en-US" altLang="ko-KR" dirty="0" err="1" smtClean="0"/>
              <a:t>TextView</a:t>
            </a:r>
            <a:endParaRPr lang="en-US" altLang="ko-KR" dirty="0" smtClean="0"/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="0dp"</a:t>
            </a:r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android:layout_weight</a:t>
            </a:r>
            <a:r>
              <a:rPr lang="en-US" altLang="ko-KR" dirty="0" smtClean="0"/>
              <a:t>="1"</a:t>
            </a:r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android:text</a:t>
            </a:r>
            <a:r>
              <a:rPr lang="en-US" altLang="ko-KR" dirty="0" smtClean="0"/>
              <a:t>="@string/time3"</a:t>
            </a:r>
          </a:p>
          <a:p>
            <a:r>
              <a:rPr lang="en-US" altLang="ko-KR" dirty="0" smtClean="0"/>
              <a:t>                </a:t>
            </a:r>
            <a:r>
              <a:rPr lang="en-US" altLang="ko-KR" dirty="0" err="1" smtClean="0"/>
              <a:t>android:gravity</a:t>
            </a:r>
            <a:r>
              <a:rPr lang="en-US" altLang="ko-KR" dirty="0" smtClean="0"/>
              <a:t>="right" </a:t>
            </a:r>
            <a:r>
              <a:rPr lang="en-US" altLang="ko-KR" dirty="0" smtClean="0"/>
              <a:t>/&gt;</a:t>
            </a:r>
            <a:endParaRPr lang="en-US" altLang="ko-KR" dirty="0" smtClean="0"/>
          </a:p>
          <a:p>
            <a:r>
              <a:rPr lang="en-US" altLang="ko-KR" dirty="0" smtClean="0"/>
              <a:t>        &lt;/</a:t>
            </a:r>
            <a:r>
              <a:rPr lang="en-US" altLang="ko-KR" dirty="0" err="1" smtClean="0"/>
              <a:t>LinearLayout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&lt;/</a:t>
            </a:r>
            <a:r>
              <a:rPr lang="en-US" altLang="ko-KR" dirty="0" err="1" smtClean="0"/>
              <a:t>LinearLayout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&lt;/</a:t>
            </a:r>
            <a:r>
              <a:rPr lang="en-US" altLang="ko-KR" dirty="0" err="1" smtClean="0"/>
              <a:t>LinearLayout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13425" y="502610"/>
            <a:ext cx="4810665" cy="452431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dirty="0" smtClean="0"/>
              <a:t> &lt;</a:t>
            </a:r>
            <a:r>
              <a:rPr lang="en-US" altLang="ko-KR" dirty="0" err="1" smtClean="0"/>
              <a:t>LinearLayout</a:t>
            </a:r>
            <a:endParaRPr lang="en-US" altLang="ko-KR" dirty="0" smtClean="0"/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android:id</a:t>
            </a:r>
            <a:r>
              <a:rPr lang="en-US" altLang="ko-KR" dirty="0" smtClean="0"/>
              <a:t>="@+id/audio3"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android:tag</a:t>
            </a:r>
            <a:r>
              <a:rPr lang="en-US" altLang="ko-KR" dirty="0" smtClean="0"/>
              <a:t>="3"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android:orientation</a:t>
            </a:r>
            <a:r>
              <a:rPr lang="en-US" altLang="ko-KR" dirty="0" smtClean="0"/>
              <a:t>="vertical"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android:paddingTop</a:t>
            </a:r>
            <a:r>
              <a:rPr lang="en-US" altLang="ko-KR" dirty="0" smtClean="0"/>
              <a:t>="2sp"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android:paddingBottom</a:t>
            </a:r>
            <a:r>
              <a:rPr lang="en-US" altLang="ko-KR" dirty="0" smtClean="0"/>
              <a:t>="2sp"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android:clickable</a:t>
            </a:r>
            <a:r>
              <a:rPr lang="en-US" altLang="ko-KR" dirty="0" smtClean="0"/>
              <a:t>="true"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android:onClick</a:t>
            </a:r>
            <a:r>
              <a:rPr lang="en-US" altLang="ko-KR" dirty="0" smtClean="0"/>
              <a:t>="play"&gt;</a:t>
            </a:r>
          </a:p>
          <a:p>
            <a:r>
              <a:rPr lang="en-US" altLang="ko-KR" dirty="0" smtClean="0"/>
              <a:t>        &lt;</a:t>
            </a:r>
            <a:r>
              <a:rPr lang="en-US" altLang="ko-KR" dirty="0" err="1" smtClean="0"/>
              <a:t>TextView</a:t>
            </a:r>
            <a:endParaRPr lang="en-US" altLang="ko-KR" dirty="0" smtClean="0"/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android:text</a:t>
            </a:r>
            <a:r>
              <a:rPr lang="en-US" altLang="ko-KR" dirty="0" smtClean="0"/>
              <a:t>="@string/title3"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android:textSize</a:t>
            </a:r>
            <a:r>
              <a:rPr lang="en-US" altLang="ko-KR" dirty="0" smtClean="0"/>
              <a:t>="20sp"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android:background</a:t>
            </a:r>
            <a:r>
              <a:rPr lang="en-US" altLang="ko-KR" dirty="0" smtClean="0"/>
              <a:t>="#3061380B" /&gt;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330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[audio_image.xml</a:t>
            </a:r>
            <a:r>
              <a:rPr lang="ko-KR" altLang="en-US" dirty="0">
                <a:solidFill>
                  <a:prstClr val="black"/>
                </a:solidFill>
              </a:rPr>
              <a:t>파일 만들기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28160"/>
            <a:ext cx="10936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FF0000"/>
                </a:solidFill>
              </a:rPr>
              <a:t>layout</a:t>
            </a:r>
            <a:r>
              <a:rPr lang="ko-KR" altLang="en-US" dirty="0">
                <a:solidFill>
                  <a:srgbClr val="FF0000"/>
                </a:solidFill>
              </a:rPr>
              <a:t>폴더에서 오른쪽 버튼을 누르고 </a:t>
            </a:r>
            <a:r>
              <a:rPr lang="en-US" altLang="ko-KR" dirty="0" err="1">
                <a:solidFill>
                  <a:srgbClr val="FF0000"/>
                </a:solidFill>
              </a:rPr>
              <a:t>New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Layout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resource File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을 생성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 audio_image.xml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파일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1803" b="56102"/>
          <a:stretch/>
        </p:blipFill>
        <p:spPr>
          <a:xfrm>
            <a:off x="1" y="1017917"/>
            <a:ext cx="6627952" cy="28122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492" y="1181279"/>
            <a:ext cx="6565421" cy="385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6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3183" b="9578"/>
          <a:stretch/>
        </p:blipFill>
        <p:spPr>
          <a:xfrm>
            <a:off x="664233" y="0"/>
            <a:ext cx="10092907" cy="668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4256" b="20517"/>
          <a:stretch/>
        </p:blipFill>
        <p:spPr>
          <a:xfrm>
            <a:off x="750497" y="267418"/>
            <a:ext cx="10498348" cy="619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8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84671" y="474453"/>
            <a:ext cx="6081623" cy="563231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dirty="0" smtClean="0"/>
              <a:t>&lt;?xml version="1.0" encoding="utf-8"?&gt;</a:t>
            </a:r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LinearLayout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xmlns:android</a:t>
            </a:r>
            <a:r>
              <a:rPr lang="en-US" altLang="ko-KR" dirty="0" smtClean="0"/>
              <a:t>="http://schemas.android.com/</a:t>
            </a:r>
            <a:r>
              <a:rPr lang="en-US" altLang="ko-KR" dirty="0" err="1" smtClean="0"/>
              <a:t>apk</a:t>
            </a:r>
            <a:r>
              <a:rPr lang="en-US" altLang="ko-KR" dirty="0" smtClean="0"/>
              <a:t>/res/android"</a:t>
            </a:r>
          </a:p>
          <a:p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err="1" smtClean="0"/>
              <a:t>android:orientation</a:t>
            </a:r>
            <a:r>
              <a:rPr lang="en-US" altLang="ko-KR" dirty="0" smtClean="0"/>
              <a:t>="vertical"</a:t>
            </a:r>
          </a:p>
          <a:p>
            <a:r>
              <a:rPr lang="en-US" altLang="ko-KR" dirty="0" err="1" smtClean="0"/>
              <a:t>android:paddingBottom</a:t>
            </a:r>
            <a:r>
              <a:rPr lang="en-US" altLang="ko-KR" dirty="0" smtClean="0"/>
              <a:t>="10dp"</a:t>
            </a:r>
          </a:p>
          <a:p>
            <a:r>
              <a:rPr lang="en-US" altLang="ko-KR" dirty="0" err="1" smtClean="0"/>
              <a:t>android:paddingLeft</a:t>
            </a:r>
            <a:r>
              <a:rPr lang="en-US" altLang="ko-KR" dirty="0" smtClean="0"/>
              <a:t>="10dp"</a:t>
            </a:r>
          </a:p>
          <a:p>
            <a:r>
              <a:rPr lang="en-US" altLang="ko-KR" dirty="0" err="1" smtClean="0"/>
              <a:t>android:paddingRight</a:t>
            </a:r>
            <a:r>
              <a:rPr lang="en-US" altLang="ko-KR" dirty="0" smtClean="0"/>
              <a:t>="10dp"</a:t>
            </a:r>
          </a:p>
          <a:p>
            <a:r>
              <a:rPr lang="en-US" altLang="ko-KR" dirty="0" err="1" smtClean="0"/>
              <a:t>android:paddingTop</a:t>
            </a:r>
            <a:r>
              <a:rPr lang="en-US" altLang="ko-KR" dirty="0" smtClean="0"/>
              <a:t>="10dp"</a:t>
            </a:r>
          </a:p>
          <a:p>
            <a:r>
              <a:rPr lang="en-US" altLang="ko-KR" dirty="0" err="1" smtClean="0"/>
              <a:t>android:clickable</a:t>
            </a:r>
            <a:r>
              <a:rPr lang="en-US" altLang="ko-KR" dirty="0" smtClean="0"/>
              <a:t>="true"</a:t>
            </a:r>
          </a:p>
          <a:p>
            <a:r>
              <a:rPr lang="en-US" altLang="ko-KR" dirty="0" err="1" smtClean="0"/>
              <a:t>android:onClick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goBack</a:t>
            </a:r>
            <a:r>
              <a:rPr lang="en-US" altLang="ko-KR" dirty="0" smtClean="0"/>
              <a:t>" &gt;</a:t>
            </a:r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TextView</a:t>
            </a:r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android:id</a:t>
            </a:r>
            <a:r>
              <a:rPr lang="en-US" altLang="ko-KR" dirty="0" smtClean="0"/>
              <a:t>="@+id/title"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android:textSize</a:t>
            </a:r>
            <a:r>
              <a:rPr lang="en-US" altLang="ko-KR" dirty="0" smtClean="0"/>
              <a:t>="20dp"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android:textColor</a:t>
            </a:r>
            <a:r>
              <a:rPr lang="en-US" altLang="ko-KR" dirty="0" smtClean="0"/>
              <a:t>="#000000"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android:background</a:t>
            </a:r>
            <a:r>
              <a:rPr lang="en-US" altLang="ko-KR" dirty="0" smtClean="0"/>
              <a:t>="#3061380B"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android:gravity</a:t>
            </a:r>
            <a:r>
              <a:rPr lang="en-US" altLang="ko-KR" dirty="0" smtClean="0"/>
              <a:t>="center"/&gt;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998898" y="1859447"/>
            <a:ext cx="4543246" cy="424731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ImageView</a:t>
            </a:r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android:id</a:t>
            </a:r>
            <a:r>
              <a:rPr lang="en-US" altLang="ko-KR" dirty="0" smtClean="0"/>
              <a:t>="@+id/</a:t>
            </a:r>
            <a:r>
              <a:rPr lang="en-US" altLang="ko-KR" dirty="0" err="1" smtClean="0"/>
              <a:t>song_image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android:layout_marginTop</a:t>
            </a:r>
            <a:r>
              <a:rPr lang="en-US" altLang="ko-KR" dirty="0" smtClean="0"/>
              <a:t>="100dp"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android:gravity</a:t>
            </a:r>
            <a:r>
              <a:rPr lang="en-US" altLang="ko-KR" dirty="0" smtClean="0"/>
              <a:t>="center" /&gt;</a:t>
            </a:r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TextView</a:t>
            </a:r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android:id</a:t>
            </a:r>
            <a:r>
              <a:rPr lang="en-US" altLang="ko-KR" dirty="0" smtClean="0"/>
              <a:t>="@+id/lyrics"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android:layout_width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android:layout_height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android:textSize</a:t>
            </a:r>
            <a:r>
              <a:rPr lang="en-US" altLang="ko-KR" dirty="0" smtClean="0"/>
              <a:t>="18dp"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android:textColor</a:t>
            </a:r>
            <a:r>
              <a:rPr lang="en-US" altLang="ko-KR" dirty="0" smtClean="0"/>
              <a:t>="#000000"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android:gravity</a:t>
            </a:r>
            <a:r>
              <a:rPr lang="en-US" altLang="ko-KR" dirty="0" smtClean="0"/>
              <a:t>="center"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android:layout_marginTop</a:t>
            </a:r>
            <a:r>
              <a:rPr lang="en-US" altLang="ko-KR" dirty="0" smtClean="0"/>
              <a:t>="100dp" /&gt;</a:t>
            </a:r>
          </a:p>
          <a:p>
            <a:r>
              <a:rPr lang="en-US" altLang="ko-KR" dirty="0" smtClean="0"/>
              <a:t>&lt;/</a:t>
            </a:r>
            <a:r>
              <a:rPr lang="en-US" altLang="ko-KR" dirty="0" err="1" smtClean="0"/>
              <a:t>LinearLayout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45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942C-5455-4BD4-836E-2347CF695F5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9687" b="9348"/>
          <a:stretch/>
        </p:blipFill>
        <p:spPr>
          <a:xfrm>
            <a:off x="2203039" y="-35041"/>
            <a:ext cx="9504872" cy="68930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388" y="0"/>
            <a:ext cx="20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[MainActivity.java]</a:t>
            </a:r>
            <a:endParaRPr lang="ko-KR" altLang="en-US" dirty="0">
              <a:solidFill>
                <a:prstClr val="black"/>
              </a:solidFill>
              <a:latin typeface="맑은 고딕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4174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05036" y="22030"/>
            <a:ext cx="8424936" cy="432048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프로젝트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오디오 목록 출력과 오디오 재생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7024" y="1014618"/>
            <a:ext cx="8640960" cy="1080120"/>
          </a:xfrm>
          <a:prstGeom prst="roundRect">
            <a:avLst>
              <a:gd name="adj" fmla="val 3281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71364" y="571273"/>
            <a:ext cx="7560840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b="1" dirty="0"/>
              <a:t>프로젝트 개요</a:t>
            </a:r>
            <a:endParaRPr lang="en-US" altLang="ko-KR" b="1" dirty="0">
              <a:latin typeface="HY견고딕" pitchFamily="18" charset="-127"/>
              <a:ea typeface="HY견고딕" pitchFamily="18" charset="-127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개요 </a:t>
            </a:r>
            <a:r>
              <a:rPr lang="en-US" altLang="ko-KR" sz="1500" dirty="0"/>
              <a:t>: </a:t>
            </a:r>
            <a:r>
              <a:rPr lang="ko-KR" altLang="en-US" sz="1500" dirty="0"/>
              <a:t>노래 목록과 재생화면</a:t>
            </a:r>
            <a:endParaRPr lang="en-US" altLang="ko-KR" sz="1500" dirty="0"/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어플리케이션 이름 </a:t>
            </a:r>
            <a:r>
              <a:rPr lang="en-US" altLang="ko-KR" sz="1500" dirty="0"/>
              <a:t>: Music Album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lang="ko-KR" altLang="en-US" sz="1500" dirty="0"/>
              <a:t>어플리케이션 라벨 </a:t>
            </a:r>
            <a:r>
              <a:rPr lang="en-US" altLang="ko-KR" sz="1500" dirty="0"/>
              <a:t>: </a:t>
            </a:r>
            <a:r>
              <a:rPr lang="ko-KR" altLang="en-US" sz="1500" dirty="0"/>
              <a:t>음악 앨범</a:t>
            </a:r>
            <a:endParaRPr lang="en-US" altLang="ko-KR" sz="1500" dirty="0"/>
          </a:p>
          <a:p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 </a:t>
            </a:r>
            <a:r>
              <a:rPr lang="ko-KR" altLang="en-US" b="1" dirty="0"/>
              <a:t>실행 예시</a:t>
            </a:r>
            <a:endParaRPr lang="en-US" altLang="ko-KR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" name="Picture 2" descr="C:\Users\한혜인\Downloads\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707" y="2358497"/>
            <a:ext cx="5222894" cy="398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개체 틀 2"/>
          <p:cNvSpPr txBox="1">
            <a:spLocks/>
          </p:cNvSpPr>
          <p:nvPr/>
        </p:nvSpPr>
        <p:spPr>
          <a:xfrm>
            <a:off x="1705707" y="6464634"/>
            <a:ext cx="1800200" cy="28803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노래 목록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액티비티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</a:p>
        </p:txBody>
      </p:sp>
      <p:sp>
        <p:nvSpPr>
          <p:cNvPr id="10" name="텍스트 개체 틀 2"/>
          <p:cNvSpPr txBox="1">
            <a:spLocks/>
          </p:cNvSpPr>
          <p:nvPr/>
        </p:nvSpPr>
        <p:spPr>
          <a:xfrm>
            <a:off x="4417504" y="6464634"/>
            <a:ext cx="1800200" cy="28803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노래 재생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액티비티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72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36784" y="117693"/>
            <a:ext cx="5776824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package </a:t>
            </a:r>
            <a:r>
              <a:rPr lang="en-US" altLang="ko-KR" sz="1600" dirty="0" err="1" smtClean="0"/>
              <a:t>com.example.musicalbum</a:t>
            </a:r>
            <a:r>
              <a:rPr lang="en-US" altLang="ko-KR" sz="1600" dirty="0" smtClean="0"/>
              <a:t>;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import </a:t>
            </a:r>
            <a:r>
              <a:rPr lang="en-US" altLang="ko-KR" sz="1600" dirty="0" err="1" smtClean="0"/>
              <a:t>android.content.Intent</a:t>
            </a:r>
            <a:r>
              <a:rPr lang="en-US" altLang="ko-KR" sz="1600" dirty="0" smtClean="0"/>
              <a:t>;</a:t>
            </a:r>
          </a:p>
          <a:p>
            <a:r>
              <a:rPr lang="en-US" altLang="ko-KR" sz="1600" dirty="0" smtClean="0"/>
              <a:t>import android.support.v7.app.AppCompatActivity;</a:t>
            </a:r>
          </a:p>
          <a:p>
            <a:r>
              <a:rPr lang="en-US" altLang="ko-KR" sz="1600" dirty="0" smtClean="0"/>
              <a:t>import </a:t>
            </a:r>
            <a:r>
              <a:rPr lang="en-US" altLang="ko-KR" sz="1600" dirty="0" err="1" smtClean="0"/>
              <a:t>android.os.Bundle</a:t>
            </a:r>
            <a:r>
              <a:rPr lang="en-US" altLang="ko-KR" sz="1600" dirty="0" smtClean="0"/>
              <a:t>;</a:t>
            </a:r>
          </a:p>
          <a:p>
            <a:r>
              <a:rPr lang="en-US" altLang="ko-KR" sz="1600" dirty="0" smtClean="0"/>
              <a:t>import </a:t>
            </a:r>
            <a:r>
              <a:rPr lang="en-US" altLang="ko-KR" sz="1600" dirty="0" err="1" smtClean="0"/>
              <a:t>android.view.View</a:t>
            </a:r>
            <a:r>
              <a:rPr lang="en-US" altLang="ko-KR" sz="1600" dirty="0" smtClean="0"/>
              <a:t>;</a:t>
            </a:r>
          </a:p>
          <a:p>
            <a:r>
              <a:rPr lang="en-US" altLang="ko-KR" sz="1600" dirty="0" smtClean="0"/>
              <a:t>import </a:t>
            </a:r>
            <a:r>
              <a:rPr lang="en-US" altLang="ko-KR" sz="1600" dirty="0" err="1" smtClean="0"/>
              <a:t>android.widget.LinearLayout</a:t>
            </a:r>
            <a:r>
              <a:rPr lang="en-US" altLang="ko-KR" sz="1600" dirty="0" smtClean="0"/>
              <a:t>;</a:t>
            </a:r>
          </a:p>
          <a:p>
            <a:r>
              <a:rPr lang="en-US" altLang="ko-KR" sz="1600" dirty="0" smtClean="0"/>
              <a:t>public class </a:t>
            </a:r>
            <a:r>
              <a:rPr lang="en-US" altLang="ko-KR" sz="1600" dirty="0" err="1" smtClean="0"/>
              <a:t>MainActivity</a:t>
            </a:r>
            <a:r>
              <a:rPr lang="en-US" altLang="ko-KR" sz="1600" dirty="0" smtClean="0"/>
              <a:t> extends </a:t>
            </a:r>
            <a:r>
              <a:rPr lang="en-US" altLang="ko-KR" sz="1600" dirty="0" err="1" smtClean="0"/>
              <a:t>AppCompatActivity</a:t>
            </a:r>
            <a:r>
              <a:rPr lang="en-US" altLang="ko-KR" sz="1600" dirty="0" smtClean="0"/>
              <a:t> {</a:t>
            </a:r>
          </a:p>
          <a:p>
            <a:r>
              <a:rPr lang="en-US" altLang="ko-KR" sz="1600" dirty="0" smtClean="0"/>
              <a:t>    @Override</a:t>
            </a:r>
          </a:p>
          <a:p>
            <a:r>
              <a:rPr lang="en-US" altLang="ko-KR" sz="1600" dirty="0" smtClean="0"/>
              <a:t>    protected void </a:t>
            </a:r>
            <a:r>
              <a:rPr lang="en-US" altLang="ko-KR" sz="1600" dirty="0" err="1" smtClean="0"/>
              <a:t>onCreate</a:t>
            </a:r>
            <a:r>
              <a:rPr lang="en-US" altLang="ko-KR" sz="1600" dirty="0" smtClean="0"/>
              <a:t>(Bundle </a:t>
            </a:r>
            <a:r>
              <a:rPr lang="en-US" altLang="ko-KR" sz="1600" dirty="0" err="1" smtClean="0"/>
              <a:t>savedInstanceState</a:t>
            </a:r>
            <a:r>
              <a:rPr lang="en-US" altLang="ko-KR" sz="1600" dirty="0" smtClean="0"/>
              <a:t>) {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super.onCreate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savedInstanceState</a:t>
            </a:r>
            <a:r>
              <a:rPr lang="en-US" altLang="ko-KR" sz="1600" dirty="0" smtClean="0"/>
              <a:t>);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setContentView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R.layout.activity_main</a:t>
            </a:r>
            <a:r>
              <a:rPr lang="en-US" altLang="ko-KR" sz="1600" dirty="0" smtClean="0"/>
              <a:t>);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setTitle</a:t>
            </a:r>
            <a:r>
              <a:rPr lang="en-US" altLang="ko-KR" sz="1600" dirty="0" smtClean="0"/>
              <a:t>("</a:t>
            </a:r>
            <a:r>
              <a:rPr lang="ko-KR" altLang="en-US" sz="1600" dirty="0" smtClean="0"/>
              <a:t>노래 목록</a:t>
            </a:r>
            <a:r>
              <a:rPr lang="en-US" altLang="ko-KR" sz="1600" dirty="0" smtClean="0"/>
              <a:t>");</a:t>
            </a:r>
          </a:p>
          <a:p>
            <a:r>
              <a:rPr lang="en-US" altLang="ko-KR" sz="1600" dirty="0" smtClean="0"/>
              <a:t>    }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   public void play(View v) {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id = </a:t>
            </a:r>
            <a:r>
              <a:rPr lang="en-US" altLang="ko-KR" sz="1600" dirty="0" err="1" smtClean="0"/>
              <a:t>v.getId</a:t>
            </a:r>
            <a:r>
              <a:rPr lang="en-US" altLang="ko-KR" sz="1600" dirty="0" smtClean="0"/>
              <a:t>();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LinearLayout</a:t>
            </a:r>
            <a:r>
              <a:rPr lang="en-US" altLang="ko-KR" sz="1600" dirty="0" smtClean="0"/>
              <a:t> layout = (</a:t>
            </a:r>
            <a:r>
              <a:rPr lang="en-US" altLang="ko-KR" sz="1600" dirty="0" err="1" smtClean="0"/>
              <a:t>LinearLayout</a:t>
            </a:r>
            <a:r>
              <a:rPr lang="en-US" altLang="ko-KR" sz="1600" dirty="0" smtClean="0"/>
              <a:t>)</a:t>
            </a:r>
            <a:r>
              <a:rPr lang="en-US" altLang="ko-KR" sz="1600" dirty="0" err="1" smtClean="0"/>
              <a:t>findViewById</a:t>
            </a:r>
            <a:r>
              <a:rPr lang="en-US" altLang="ko-KR" sz="1600" dirty="0" smtClean="0"/>
              <a:t>(id);</a:t>
            </a:r>
          </a:p>
          <a:p>
            <a:r>
              <a:rPr lang="en-US" altLang="ko-KR" sz="1600" dirty="0" smtClean="0"/>
              <a:t>        String tag = (String)</a:t>
            </a:r>
            <a:r>
              <a:rPr lang="en-US" altLang="ko-KR" sz="1600" dirty="0" err="1" smtClean="0"/>
              <a:t>layout.getTag</a:t>
            </a:r>
            <a:r>
              <a:rPr lang="en-US" altLang="ko-KR" sz="1600" dirty="0" smtClean="0"/>
              <a:t>();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       Intent it = new Intent(this, </a:t>
            </a:r>
            <a:r>
              <a:rPr lang="en-US" altLang="ko-KR" sz="1600" dirty="0" err="1" smtClean="0"/>
              <a:t>AudioImage.class</a:t>
            </a:r>
            <a:r>
              <a:rPr lang="en-US" altLang="ko-KR" sz="1600" dirty="0" smtClean="0"/>
              <a:t>);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it.putExtra</a:t>
            </a:r>
            <a:r>
              <a:rPr lang="en-US" altLang="ko-KR" sz="1600" dirty="0" smtClean="0"/>
              <a:t>("</a:t>
            </a:r>
            <a:r>
              <a:rPr lang="en-US" altLang="ko-KR" sz="1600" dirty="0" err="1" smtClean="0"/>
              <a:t>it_tag</a:t>
            </a:r>
            <a:r>
              <a:rPr lang="en-US" altLang="ko-KR" sz="1600" dirty="0" smtClean="0"/>
              <a:t>", tag);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startActivity</a:t>
            </a:r>
            <a:r>
              <a:rPr lang="en-US" altLang="ko-KR" sz="1600" dirty="0" smtClean="0"/>
              <a:t>(it);</a:t>
            </a:r>
          </a:p>
          <a:p>
            <a:r>
              <a:rPr lang="en-US" altLang="ko-KR" sz="1600" dirty="0" smtClean="0"/>
              <a:t>    }</a:t>
            </a:r>
          </a:p>
          <a:p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8334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528" y="0"/>
            <a:ext cx="328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[AudioImage.java</a:t>
            </a:r>
            <a:r>
              <a:rPr lang="en-US" altLang="ko-KR" dirty="0">
                <a:solidFill>
                  <a:prstClr val="black"/>
                </a:solidFill>
              </a:rPr>
              <a:t>]</a:t>
            </a:r>
            <a:r>
              <a:rPr lang="ko-KR" altLang="en-US" dirty="0">
                <a:solidFill>
                  <a:prstClr val="black"/>
                </a:solidFill>
              </a:rPr>
              <a:t>파일 만들기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72818"/>
          <a:stretch/>
        </p:blipFill>
        <p:spPr>
          <a:xfrm>
            <a:off x="172528" y="814796"/>
            <a:ext cx="3757023" cy="60432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958" y="326795"/>
            <a:ext cx="1039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FF0000"/>
                </a:solidFill>
              </a:rPr>
              <a:t>Java</a:t>
            </a:r>
            <a:r>
              <a:rPr lang="ko-KR" altLang="en-US" dirty="0">
                <a:solidFill>
                  <a:srgbClr val="FF0000"/>
                </a:solidFill>
              </a:rPr>
              <a:t>폴더에서 </a:t>
            </a:r>
            <a:r>
              <a:rPr lang="en-US" altLang="ko-KR" smtClean="0">
                <a:solidFill>
                  <a:srgbClr val="FF0000"/>
                </a:solidFill>
              </a:rPr>
              <a:t>com.example.musicalbum</a:t>
            </a:r>
            <a:r>
              <a:rPr lang="ko-KR" altLang="en-US" smtClean="0">
                <a:solidFill>
                  <a:srgbClr val="FF0000"/>
                </a:solidFill>
              </a:rPr>
              <a:t>폴더에 </a:t>
            </a:r>
            <a:r>
              <a:rPr lang="ko-KR" altLang="en-US" dirty="0">
                <a:solidFill>
                  <a:srgbClr val="FF0000"/>
                </a:solidFill>
              </a:rPr>
              <a:t>오른쪽 버튼을 눌러 </a:t>
            </a:r>
            <a:r>
              <a:rPr lang="en-US" altLang="ko-KR" dirty="0" err="1">
                <a:solidFill>
                  <a:srgbClr val="FF0000"/>
                </a:solidFill>
              </a:rPr>
              <a:t>AudioImage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class</a:t>
            </a:r>
            <a:r>
              <a:rPr lang="ko-KR" altLang="en-US" dirty="0">
                <a:solidFill>
                  <a:srgbClr val="FF0000"/>
                </a:solidFill>
              </a:rPr>
              <a:t>를 생성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9443" t="17305" r="49469" b="40239"/>
          <a:stretch/>
        </p:blipFill>
        <p:spPr>
          <a:xfrm>
            <a:off x="1655326" y="933159"/>
            <a:ext cx="6852753" cy="37986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39515" t="41611" r="40651" b="39152"/>
          <a:stretch/>
        </p:blipFill>
        <p:spPr>
          <a:xfrm>
            <a:off x="5864467" y="1252276"/>
            <a:ext cx="4721471" cy="245815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64467" y="1608992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295292" y="1654711"/>
            <a:ext cx="4299439" cy="47302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30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8209" b="10351"/>
          <a:stretch/>
        </p:blipFill>
        <p:spPr>
          <a:xfrm>
            <a:off x="429827" y="11636"/>
            <a:ext cx="9552373" cy="670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3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9" y="0"/>
            <a:ext cx="28765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3246" y="163901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클래스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612566"/>
              </p:ext>
            </p:extLst>
          </p:nvPr>
        </p:nvGraphicFramePr>
        <p:xfrm>
          <a:off x="815677" y="2203410"/>
          <a:ext cx="10942127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8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클래스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메소드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ImageView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void </a:t>
                      </a:r>
                      <a:r>
                        <a:rPr lang="en-US" altLang="ko-KR" dirty="0" err="1" smtClean="0"/>
                        <a:t>setImageResource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en-US" altLang="ko-KR" dirty="0" err="1" smtClean="0"/>
                        <a:t>resid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drawable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폴더에서 </a:t>
                      </a:r>
                      <a:r>
                        <a:rPr lang="en-US" altLang="ko-KR" dirty="0" err="1" smtClean="0"/>
                        <a:t>resid</a:t>
                      </a:r>
                      <a:r>
                        <a:rPr lang="ko-KR" altLang="en-US" dirty="0" smtClean="0"/>
                        <a:t>에 해당하는 </a:t>
                      </a:r>
                      <a:r>
                        <a:rPr lang="en-US" altLang="ko-KR" dirty="0" smtClean="0"/>
                        <a:t>id</a:t>
                      </a:r>
                      <a:r>
                        <a:rPr lang="ko-KR" altLang="en-US" dirty="0" smtClean="0"/>
                        <a:t>를 가진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이미지를 출력함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00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93299" y="252487"/>
            <a:ext cx="5011946" cy="427809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package </a:t>
            </a:r>
            <a:r>
              <a:rPr lang="en-US" altLang="ko-KR" sz="1600" dirty="0" err="1" smtClean="0"/>
              <a:t>com.example.musicalbum</a:t>
            </a:r>
            <a:r>
              <a:rPr lang="en-US" altLang="ko-KR" sz="1600" dirty="0" smtClean="0"/>
              <a:t>;</a:t>
            </a:r>
          </a:p>
          <a:p>
            <a:r>
              <a:rPr lang="en-US" altLang="ko-KR" sz="1600" dirty="0" smtClean="0"/>
              <a:t>import </a:t>
            </a:r>
            <a:r>
              <a:rPr lang="en-US" altLang="ko-KR" sz="1600" dirty="0" err="1" smtClean="0"/>
              <a:t>android.content.Intent</a:t>
            </a:r>
            <a:r>
              <a:rPr lang="en-US" altLang="ko-KR" sz="1600" dirty="0" smtClean="0"/>
              <a:t>;</a:t>
            </a:r>
          </a:p>
          <a:p>
            <a:r>
              <a:rPr lang="en-US" altLang="ko-KR" sz="1600" dirty="0" smtClean="0"/>
              <a:t>import </a:t>
            </a:r>
            <a:r>
              <a:rPr lang="en-US" altLang="ko-KR" sz="1600" dirty="0" err="1" smtClean="0"/>
              <a:t>android.content.res.Resources</a:t>
            </a:r>
            <a:r>
              <a:rPr lang="en-US" altLang="ko-KR" sz="1600" dirty="0" smtClean="0"/>
              <a:t>;</a:t>
            </a:r>
          </a:p>
          <a:p>
            <a:r>
              <a:rPr lang="en-US" altLang="ko-KR" sz="1600" dirty="0" smtClean="0"/>
              <a:t>import </a:t>
            </a:r>
            <a:r>
              <a:rPr lang="en-US" altLang="ko-KR" sz="1600" dirty="0" err="1" smtClean="0"/>
              <a:t>android.media.MediaPlayer</a:t>
            </a:r>
            <a:r>
              <a:rPr lang="en-US" altLang="ko-KR" sz="1600" dirty="0" smtClean="0"/>
              <a:t>;</a:t>
            </a:r>
          </a:p>
          <a:p>
            <a:r>
              <a:rPr lang="en-US" altLang="ko-KR" sz="1600" dirty="0" smtClean="0"/>
              <a:t>import </a:t>
            </a:r>
            <a:r>
              <a:rPr lang="en-US" altLang="ko-KR" sz="1600" dirty="0" err="1" smtClean="0"/>
              <a:t>android.os.Bundle</a:t>
            </a:r>
            <a:r>
              <a:rPr lang="en-US" altLang="ko-KR" sz="1600" dirty="0" smtClean="0"/>
              <a:t>;</a:t>
            </a:r>
          </a:p>
          <a:p>
            <a:r>
              <a:rPr lang="en-US" altLang="ko-KR" sz="1600" dirty="0" smtClean="0"/>
              <a:t>import android.support.v7.app.AppCompatActivity;</a:t>
            </a:r>
          </a:p>
          <a:p>
            <a:r>
              <a:rPr lang="en-US" altLang="ko-KR" sz="1600" dirty="0" smtClean="0"/>
              <a:t>import </a:t>
            </a:r>
            <a:r>
              <a:rPr lang="en-US" altLang="ko-KR" sz="1600" dirty="0" err="1" smtClean="0"/>
              <a:t>android.view.View</a:t>
            </a:r>
            <a:r>
              <a:rPr lang="en-US" altLang="ko-KR" sz="1600" dirty="0" smtClean="0"/>
              <a:t>;</a:t>
            </a:r>
          </a:p>
          <a:p>
            <a:r>
              <a:rPr lang="en-US" altLang="ko-KR" sz="1600" dirty="0" smtClean="0"/>
              <a:t>import </a:t>
            </a:r>
            <a:r>
              <a:rPr lang="en-US" altLang="ko-KR" sz="1600" dirty="0" err="1" smtClean="0"/>
              <a:t>android.widget.ImageView</a:t>
            </a:r>
            <a:r>
              <a:rPr lang="en-US" altLang="ko-KR" sz="1600" dirty="0" smtClean="0"/>
              <a:t>;</a:t>
            </a:r>
          </a:p>
          <a:p>
            <a:r>
              <a:rPr lang="en-US" altLang="ko-KR" sz="1600" dirty="0" smtClean="0"/>
              <a:t>import </a:t>
            </a:r>
            <a:r>
              <a:rPr lang="en-US" altLang="ko-KR" sz="1600" dirty="0" err="1" smtClean="0"/>
              <a:t>android.widget.TextView</a:t>
            </a:r>
            <a:r>
              <a:rPr lang="en-US" altLang="ko-KR" sz="1600" dirty="0" smtClean="0"/>
              <a:t>;</a:t>
            </a:r>
          </a:p>
          <a:p>
            <a:r>
              <a:rPr lang="en-US" altLang="ko-KR" sz="1600" dirty="0" smtClean="0"/>
              <a:t>public class </a:t>
            </a:r>
            <a:r>
              <a:rPr lang="en-US" altLang="ko-KR" sz="1600" dirty="0" err="1" smtClean="0"/>
              <a:t>AudioImage</a:t>
            </a:r>
            <a:r>
              <a:rPr lang="en-US" altLang="ko-KR" sz="1600" dirty="0" smtClean="0"/>
              <a:t> extends </a:t>
            </a:r>
            <a:r>
              <a:rPr lang="en-US" altLang="ko-KR" sz="1600" dirty="0" err="1" smtClean="0"/>
              <a:t>AppCompatActivity</a:t>
            </a:r>
            <a:r>
              <a:rPr lang="en-US" altLang="ko-KR" sz="1600" dirty="0" smtClean="0"/>
              <a:t> {</a:t>
            </a:r>
          </a:p>
          <a:p>
            <a:r>
              <a:rPr lang="en-US" altLang="ko-KR" sz="1600" dirty="0" smtClean="0"/>
              <a:t>    </a:t>
            </a:r>
            <a:r>
              <a:rPr lang="en-US" altLang="ko-KR" sz="1600" dirty="0" err="1" smtClean="0"/>
              <a:t>MediaPlayer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mp</a:t>
            </a:r>
            <a:r>
              <a:rPr lang="en-US" altLang="ko-KR" sz="1600" dirty="0" smtClean="0"/>
              <a:t> = new </a:t>
            </a:r>
            <a:r>
              <a:rPr lang="en-US" altLang="ko-KR" sz="1600" dirty="0" err="1" smtClean="0"/>
              <a:t>MediaPlayer</a:t>
            </a:r>
            <a:r>
              <a:rPr lang="en-US" altLang="ko-KR" sz="1600" dirty="0" smtClean="0"/>
              <a:t>();</a:t>
            </a:r>
          </a:p>
          <a:p>
            <a:r>
              <a:rPr lang="en-US" altLang="ko-KR" sz="1600" dirty="0" smtClean="0"/>
              <a:t>    @Override</a:t>
            </a:r>
          </a:p>
          <a:p>
            <a:r>
              <a:rPr lang="en-US" altLang="ko-KR" sz="1600" dirty="0" smtClean="0"/>
              <a:t>    protected void </a:t>
            </a:r>
            <a:r>
              <a:rPr lang="en-US" altLang="ko-KR" sz="1600" dirty="0" err="1" smtClean="0"/>
              <a:t>onCreate</a:t>
            </a:r>
            <a:r>
              <a:rPr lang="en-US" altLang="ko-KR" sz="1600" dirty="0" smtClean="0"/>
              <a:t>(Bundle </a:t>
            </a:r>
            <a:r>
              <a:rPr lang="en-US" altLang="ko-KR" sz="1600" dirty="0" err="1" smtClean="0"/>
              <a:t>savedInstanceState</a:t>
            </a:r>
            <a:r>
              <a:rPr lang="en-US" altLang="ko-KR" sz="1600" dirty="0" smtClean="0"/>
              <a:t>) {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super.onCreate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savedInstanceState</a:t>
            </a:r>
            <a:r>
              <a:rPr lang="en-US" altLang="ko-KR" sz="1600" dirty="0" smtClean="0"/>
              <a:t>);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setContentView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R.layout.audio_image</a:t>
            </a:r>
            <a:r>
              <a:rPr lang="en-US" altLang="ko-KR" sz="1600" dirty="0" smtClean="0"/>
              <a:t>);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setTitle</a:t>
            </a:r>
            <a:r>
              <a:rPr lang="en-US" altLang="ko-KR" sz="1600" dirty="0" smtClean="0"/>
              <a:t>("</a:t>
            </a:r>
            <a:r>
              <a:rPr lang="ko-KR" altLang="en-US" sz="1600" dirty="0" smtClean="0"/>
              <a:t>노래 재생</a:t>
            </a:r>
            <a:r>
              <a:rPr lang="en-US" altLang="ko-KR" sz="1600" dirty="0" smtClean="0"/>
              <a:t>");</a:t>
            </a:r>
          </a:p>
          <a:p>
            <a:endParaRPr lang="en-US" altLang="ko-KR" sz="16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831457" y="835874"/>
            <a:ext cx="6202391" cy="280076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 </a:t>
            </a:r>
            <a:r>
              <a:rPr lang="en-US" altLang="ko-KR" sz="1600" dirty="0" smtClean="0"/>
              <a:t>Intent </a:t>
            </a:r>
            <a:r>
              <a:rPr lang="en-US" altLang="ko-KR" sz="1600" dirty="0" smtClean="0"/>
              <a:t>it = </a:t>
            </a:r>
            <a:r>
              <a:rPr lang="en-US" altLang="ko-KR" sz="1600" dirty="0" err="1" smtClean="0"/>
              <a:t>getIntent</a:t>
            </a:r>
            <a:r>
              <a:rPr lang="en-US" altLang="ko-KR" sz="1600" dirty="0" smtClean="0"/>
              <a:t>();</a:t>
            </a:r>
          </a:p>
          <a:p>
            <a:r>
              <a:rPr lang="en-US" altLang="ko-KR" sz="1600" dirty="0" smtClean="0"/>
              <a:t> </a:t>
            </a:r>
            <a:r>
              <a:rPr lang="en-US" altLang="ko-KR" sz="1600" dirty="0" smtClean="0"/>
              <a:t>String </a:t>
            </a:r>
            <a:r>
              <a:rPr lang="en-US" altLang="ko-KR" sz="1600" dirty="0" smtClean="0"/>
              <a:t>tag = </a:t>
            </a:r>
            <a:r>
              <a:rPr lang="en-US" altLang="ko-KR" sz="1600" dirty="0" err="1" smtClean="0"/>
              <a:t>it.getStringExtra</a:t>
            </a:r>
            <a:r>
              <a:rPr lang="en-US" altLang="ko-KR" sz="1600" dirty="0" smtClean="0"/>
              <a:t>("</a:t>
            </a:r>
            <a:r>
              <a:rPr lang="en-US" altLang="ko-KR" sz="1600" dirty="0" err="1" smtClean="0"/>
              <a:t>it_tag</a:t>
            </a:r>
            <a:r>
              <a:rPr lang="en-US" altLang="ko-KR" sz="1600" dirty="0" smtClean="0"/>
              <a:t>");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TextView</a:t>
            </a:r>
            <a:r>
              <a:rPr lang="en-US" altLang="ko-KR" sz="1600" dirty="0" smtClean="0"/>
              <a:t> </a:t>
            </a:r>
            <a:r>
              <a:rPr lang="en-US" altLang="ko-KR" sz="1600" dirty="0" smtClean="0"/>
              <a:t>title = (</a:t>
            </a:r>
            <a:r>
              <a:rPr lang="en-US" altLang="ko-KR" sz="1600" dirty="0" err="1" smtClean="0"/>
              <a:t>TextView</a:t>
            </a:r>
            <a:r>
              <a:rPr lang="en-US" altLang="ko-KR" sz="1600" dirty="0" smtClean="0"/>
              <a:t>)</a:t>
            </a:r>
            <a:r>
              <a:rPr lang="en-US" altLang="ko-KR" sz="1600" dirty="0" err="1" smtClean="0"/>
              <a:t>findViewById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R.id.title</a:t>
            </a:r>
            <a:r>
              <a:rPr lang="en-US" altLang="ko-KR" sz="1600" dirty="0" smtClean="0"/>
              <a:t>);</a:t>
            </a:r>
          </a:p>
          <a:p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ImageView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song_image</a:t>
            </a:r>
            <a:r>
              <a:rPr lang="en-US" altLang="ko-KR" sz="1600" dirty="0" smtClean="0"/>
              <a:t> = (</a:t>
            </a:r>
            <a:r>
              <a:rPr lang="en-US" altLang="ko-KR" sz="1600" dirty="0" err="1" smtClean="0"/>
              <a:t>ImageView</a:t>
            </a:r>
            <a:r>
              <a:rPr lang="en-US" altLang="ko-KR" sz="1600" dirty="0" smtClean="0"/>
              <a:t>)</a:t>
            </a:r>
            <a:r>
              <a:rPr lang="en-US" altLang="ko-KR" sz="1600" dirty="0" err="1" smtClean="0"/>
              <a:t>findViewById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R.id.song_image</a:t>
            </a:r>
            <a:r>
              <a:rPr lang="en-US" altLang="ko-KR" sz="1600" dirty="0" smtClean="0"/>
              <a:t>);</a:t>
            </a:r>
          </a:p>
          <a:p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TextView</a:t>
            </a:r>
            <a:r>
              <a:rPr lang="en-US" altLang="ko-KR" sz="1600" dirty="0" smtClean="0"/>
              <a:t> </a:t>
            </a:r>
            <a:r>
              <a:rPr lang="en-US" altLang="ko-KR" sz="1600" dirty="0" smtClean="0"/>
              <a:t>lyrics = (</a:t>
            </a:r>
            <a:r>
              <a:rPr lang="en-US" altLang="ko-KR" sz="1600" dirty="0" err="1" smtClean="0"/>
              <a:t>TextView</a:t>
            </a:r>
            <a:r>
              <a:rPr lang="en-US" altLang="ko-KR" sz="1600" dirty="0" smtClean="0"/>
              <a:t>)</a:t>
            </a:r>
            <a:r>
              <a:rPr lang="en-US" altLang="ko-KR" sz="1600" dirty="0" err="1" smtClean="0"/>
              <a:t>findViewById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R.id.lyrics</a:t>
            </a:r>
            <a:r>
              <a:rPr lang="en-US" altLang="ko-KR" sz="1600" dirty="0" smtClean="0"/>
              <a:t>);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</a:t>
            </a:r>
            <a:r>
              <a:rPr lang="en-US" altLang="ko-KR" sz="1600" dirty="0" smtClean="0"/>
              <a:t> </a:t>
            </a:r>
            <a:r>
              <a:rPr lang="en-US" altLang="ko-KR" sz="1600" dirty="0" smtClean="0"/>
              <a:t>Resources res = </a:t>
            </a:r>
            <a:r>
              <a:rPr lang="en-US" altLang="ko-KR" sz="1600" dirty="0" err="1" smtClean="0"/>
              <a:t>getResources</a:t>
            </a:r>
            <a:r>
              <a:rPr lang="en-US" altLang="ko-KR" sz="1600" dirty="0" smtClean="0"/>
              <a:t>();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stringId</a:t>
            </a:r>
            <a:r>
              <a:rPr lang="en-US" altLang="ko-KR" sz="1600" dirty="0" smtClean="0"/>
              <a:t>;</a:t>
            </a:r>
          </a:p>
          <a:p>
            <a:r>
              <a:rPr lang="en-US" altLang="ko-KR" sz="1600" dirty="0" smtClean="0"/>
              <a:t> </a:t>
            </a:r>
            <a:r>
              <a:rPr lang="en-US" altLang="ko-KR" sz="1600" dirty="0" smtClean="0"/>
              <a:t> </a:t>
            </a:r>
            <a:r>
              <a:rPr lang="en-US" altLang="ko-KR" sz="1600" dirty="0" smtClean="0"/>
              <a:t>String </a:t>
            </a:r>
            <a:r>
              <a:rPr lang="en-US" altLang="ko-KR" sz="1600" dirty="0" err="1" smtClean="0"/>
              <a:t>myKey</a:t>
            </a:r>
            <a:r>
              <a:rPr lang="en-US" altLang="ko-KR" sz="1600" dirty="0" smtClean="0"/>
              <a:t>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1732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6544575" cy="329320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600" dirty="0" err="1" smtClean="0"/>
              <a:t>stringId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res.getIdentifier</a:t>
            </a:r>
            <a:r>
              <a:rPr lang="en-US" altLang="ko-KR" sz="1600" dirty="0" smtClean="0"/>
              <a:t>("title" + tag, "string", </a:t>
            </a:r>
            <a:r>
              <a:rPr lang="en-US" altLang="ko-KR" sz="1600" dirty="0" err="1" smtClean="0"/>
              <a:t>getPackageName</a:t>
            </a:r>
            <a:r>
              <a:rPr lang="en-US" altLang="ko-KR" sz="1600" dirty="0" smtClean="0"/>
              <a:t>());</a:t>
            </a:r>
          </a:p>
          <a:p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myKey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res.getString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stringId</a:t>
            </a:r>
            <a:r>
              <a:rPr lang="en-US" altLang="ko-KR" sz="1600" dirty="0" smtClean="0"/>
              <a:t>);</a:t>
            </a:r>
          </a:p>
          <a:p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title.setText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myKey</a:t>
            </a:r>
            <a:r>
              <a:rPr lang="en-US" altLang="ko-KR" sz="1600" dirty="0" smtClean="0"/>
              <a:t>);</a:t>
            </a:r>
          </a:p>
          <a:p>
            <a:endParaRPr lang="en-US" altLang="ko-KR" sz="1600" dirty="0" smtClean="0"/>
          </a:p>
          <a:p>
            <a:r>
              <a:rPr lang="en-US" altLang="ko-KR" sz="1600" dirty="0" err="1" smtClean="0"/>
              <a:t>stringId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res.getIdentifier</a:t>
            </a:r>
            <a:r>
              <a:rPr lang="en-US" altLang="ko-KR" sz="1600" dirty="0" smtClean="0"/>
              <a:t>("</a:t>
            </a:r>
            <a:r>
              <a:rPr lang="en-US" altLang="ko-KR" sz="1600" dirty="0" err="1" smtClean="0"/>
              <a:t>song_image</a:t>
            </a:r>
            <a:r>
              <a:rPr lang="en-US" altLang="ko-KR" sz="1600" dirty="0" smtClean="0"/>
              <a:t>" + tag, "string", </a:t>
            </a:r>
            <a:r>
              <a:rPr lang="en-US" altLang="ko-KR" sz="1600" dirty="0" err="1" smtClean="0"/>
              <a:t>getPackageName</a:t>
            </a:r>
            <a:r>
              <a:rPr lang="en-US" altLang="ko-KR" sz="1600" dirty="0" smtClean="0"/>
              <a:t>());</a:t>
            </a:r>
          </a:p>
          <a:p>
            <a:r>
              <a:rPr lang="en-US" altLang="ko-KR" sz="1600" dirty="0" err="1" smtClean="0"/>
              <a:t>myKey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res.getString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stringId</a:t>
            </a:r>
            <a:r>
              <a:rPr lang="en-US" altLang="ko-KR" sz="1600" dirty="0" smtClean="0"/>
              <a:t>);</a:t>
            </a:r>
          </a:p>
          <a:p>
            <a:endParaRPr lang="en-US" altLang="ko-KR" sz="1600" dirty="0" smtClean="0"/>
          </a:p>
          <a:p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id_image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res.getIdentifier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myKey</a:t>
            </a:r>
            <a:r>
              <a:rPr lang="en-US" altLang="ko-KR" sz="1600" dirty="0" smtClean="0"/>
              <a:t>, "</a:t>
            </a:r>
            <a:r>
              <a:rPr lang="en-US" altLang="ko-KR" sz="1600" dirty="0" err="1" smtClean="0"/>
              <a:t>drawable</a:t>
            </a:r>
            <a:r>
              <a:rPr lang="en-US" altLang="ko-KR" sz="1600" dirty="0" smtClean="0"/>
              <a:t>", </a:t>
            </a:r>
            <a:r>
              <a:rPr lang="en-US" altLang="ko-KR" sz="1600" dirty="0" err="1" smtClean="0"/>
              <a:t>getPackageName</a:t>
            </a:r>
            <a:r>
              <a:rPr lang="en-US" altLang="ko-KR" sz="1600" dirty="0" smtClean="0"/>
              <a:t>());</a:t>
            </a:r>
          </a:p>
          <a:p>
            <a:r>
              <a:rPr lang="en-US" altLang="ko-KR" sz="1600" dirty="0" err="1" smtClean="0"/>
              <a:t>song_image.setImageResource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id_image</a:t>
            </a:r>
            <a:r>
              <a:rPr lang="en-US" altLang="ko-KR" sz="1600" dirty="0" smtClean="0"/>
              <a:t>);</a:t>
            </a:r>
          </a:p>
          <a:p>
            <a:endParaRPr lang="en-US" altLang="ko-KR" sz="1600" dirty="0" smtClean="0"/>
          </a:p>
          <a:p>
            <a:r>
              <a:rPr lang="en-US" altLang="ko-KR" sz="1600" dirty="0" err="1" smtClean="0"/>
              <a:t>stringId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res.getIdentifier</a:t>
            </a:r>
            <a:r>
              <a:rPr lang="en-US" altLang="ko-KR" sz="1600" dirty="0" smtClean="0"/>
              <a:t>("lyrics" + tag, "string", </a:t>
            </a:r>
            <a:r>
              <a:rPr lang="en-US" altLang="ko-KR" sz="1600" dirty="0" err="1" smtClean="0"/>
              <a:t>getPackageName</a:t>
            </a:r>
            <a:r>
              <a:rPr lang="en-US" altLang="ko-KR" sz="1600" dirty="0" smtClean="0"/>
              <a:t>());</a:t>
            </a:r>
          </a:p>
          <a:p>
            <a:r>
              <a:rPr lang="en-US" altLang="ko-KR" sz="1600" dirty="0" err="1" smtClean="0"/>
              <a:t>myKey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res.getString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stringId</a:t>
            </a:r>
            <a:r>
              <a:rPr lang="en-US" altLang="ko-KR" sz="1600" dirty="0" smtClean="0"/>
              <a:t>);</a:t>
            </a:r>
          </a:p>
          <a:p>
            <a:r>
              <a:rPr lang="en-US" altLang="ko-KR" sz="1600" dirty="0" err="1" smtClean="0"/>
              <a:t>lyrics.setText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myKey</a:t>
            </a:r>
            <a:r>
              <a:rPr lang="en-US" altLang="ko-KR" sz="1600" dirty="0" smtClean="0"/>
              <a:t>);</a:t>
            </a:r>
            <a:endParaRPr lang="en-US" altLang="ko-KR" sz="16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365131" y="3318570"/>
            <a:ext cx="7469921" cy="353943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 </a:t>
            </a:r>
            <a:r>
              <a:rPr lang="en-US" altLang="ko-KR" sz="1600" dirty="0" smtClean="0"/>
              <a:t>      </a:t>
            </a:r>
            <a:r>
              <a:rPr lang="en-US" altLang="ko-KR" sz="1600" dirty="0" err="1" smtClean="0"/>
              <a:t>stringId</a:t>
            </a:r>
            <a:r>
              <a:rPr lang="en-US" altLang="ko-KR" sz="1600" dirty="0" smtClean="0"/>
              <a:t> </a:t>
            </a:r>
            <a:r>
              <a:rPr lang="en-US" altLang="ko-KR" sz="1600" dirty="0" smtClean="0"/>
              <a:t>= </a:t>
            </a:r>
            <a:r>
              <a:rPr lang="en-US" altLang="ko-KR" sz="1600" dirty="0" err="1" smtClean="0"/>
              <a:t>res.getIdentifier</a:t>
            </a:r>
            <a:r>
              <a:rPr lang="en-US" altLang="ko-KR" sz="1600" dirty="0" smtClean="0"/>
              <a:t>("audio" + tag, "string", </a:t>
            </a:r>
            <a:r>
              <a:rPr lang="en-US" altLang="ko-KR" sz="1600" dirty="0" smtClean="0"/>
              <a:t>    </a:t>
            </a:r>
            <a:r>
              <a:rPr lang="en-US" altLang="ko-KR" sz="1600" dirty="0" err="1" smtClean="0"/>
              <a:t>getPackageName</a:t>
            </a:r>
            <a:r>
              <a:rPr lang="en-US" altLang="ko-KR" sz="1600" dirty="0" smtClean="0"/>
              <a:t>());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myKey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res.getString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stringId</a:t>
            </a:r>
            <a:r>
              <a:rPr lang="en-US" altLang="ko-KR" sz="1600" dirty="0" smtClean="0"/>
              <a:t>);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id_audio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res.getIdentifier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myKey</a:t>
            </a:r>
            <a:r>
              <a:rPr lang="en-US" altLang="ko-KR" sz="1600" dirty="0" smtClean="0"/>
              <a:t>, "raw", </a:t>
            </a:r>
            <a:r>
              <a:rPr lang="en-US" altLang="ko-KR" sz="1600" dirty="0" err="1" smtClean="0"/>
              <a:t>getPackageName</a:t>
            </a:r>
            <a:r>
              <a:rPr lang="en-US" altLang="ko-KR" sz="1600" dirty="0" smtClean="0"/>
              <a:t>());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mp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MediaPlayer.create</a:t>
            </a:r>
            <a:r>
              <a:rPr lang="en-US" altLang="ko-KR" sz="1600" dirty="0" smtClean="0"/>
              <a:t>(this, </a:t>
            </a:r>
            <a:r>
              <a:rPr lang="en-US" altLang="ko-KR" sz="1600" dirty="0" err="1" smtClean="0"/>
              <a:t>id_audio</a:t>
            </a:r>
            <a:r>
              <a:rPr lang="en-US" altLang="ko-KR" sz="1600" dirty="0" smtClean="0"/>
              <a:t>);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mp.setLooping</a:t>
            </a:r>
            <a:r>
              <a:rPr lang="en-US" altLang="ko-KR" sz="1600" dirty="0" smtClean="0"/>
              <a:t>(false);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mp.start</a:t>
            </a:r>
            <a:r>
              <a:rPr lang="en-US" altLang="ko-KR" sz="1600" dirty="0" smtClean="0"/>
              <a:t>();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smtClean="0"/>
              <a:t>     </a:t>
            </a:r>
            <a:r>
              <a:rPr lang="en-US" altLang="ko-KR" sz="1600" dirty="0" smtClean="0"/>
              <a:t>}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  </a:t>
            </a:r>
            <a:r>
              <a:rPr lang="en-US" altLang="ko-KR" sz="1600" dirty="0" smtClean="0"/>
              <a:t>    </a:t>
            </a:r>
            <a:r>
              <a:rPr lang="en-US" altLang="ko-KR" sz="1600" dirty="0" smtClean="0"/>
              <a:t>public void </a:t>
            </a:r>
            <a:r>
              <a:rPr lang="en-US" altLang="ko-KR" sz="1600" dirty="0" err="1" smtClean="0"/>
              <a:t>goBack</a:t>
            </a:r>
            <a:r>
              <a:rPr lang="en-US" altLang="ko-KR" sz="1600" dirty="0" smtClean="0"/>
              <a:t>(View v) {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mp.stop</a:t>
            </a:r>
            <a:r>
              <a:rPr lang="en-US" altLang="ko-KR" sz="1600" dirty="0" smtClean="0"/>
              <a:t>();</a:t>
            </a: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mp.release</a:t>
            </a:r>
            <a:r>
              <a:rPr lang="en-US" altLang="ko-KR" sz="1600" dirty="0" smtClean="0"/>
              <a:t>();</a:t>
            </a:r>
          </a:p>
          <a:p>
            <a:r>
              <a:rPr lang="en-US" altLang="ko-KR" sz="1600" dirty="0" smtClean="0"/>
              <a:t>        finish();</a:t>
            </a:r>
          </a:p>
          <a:p>
            <a:r>
              <a:rPr lang="en-US" altLang="ko-KR" sz="1600" dirty="0" smtClean="0"/>
              <a:t>   </a:t>
            </a:r>
            <a:r>
              <a:rPr lang="en-US" altLang="ko-KR" sz="1600" dirty="0" smtClean="0"/>
              <a:t>      </a:t>
            </a:r>
            <a:r>
              <a:rPr lang="en-US" altLang="ko-KR" sz="1600" dirty="0" smtClean="0"/>
              <a:t>}</a:t>
            </a:r>
          </a:p>
          <a:p>
            <a:r>
              <a:rPr lang="en-US" altLang="ko-KR" sz="1600" dirty="0" smtClean="0"/>
              <a:t>      } 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8657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023" y="0"/>
            <a:ext cx="24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[AndroidManifest.xml]</a:t>
            </a:r>
            <a:endParaRPr lang="ko-KR" altLang="en-US" dirty="0">
              <a:solidFill>
                <a:prstClr val="black"/>
              </a:solidFill>
              <a:latin typeface="맑은 고딕" panose="020F050202020403020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063"/>
          <a:stretch/>
        </p:blipFill>
        <p:spPr>
          <a:xfrm>
            <a:off x="138023" y="369332"/>
            <a:ext cx="11963826" cy="632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6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62000" y="230422"/>
            <a:ext cx="870980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&lt;?xml version="1.0" encoding="utf-8"?&gt;</a:t>
            </a:r>
          </a:p>
          <a:p>
            <a:r>
              <a:rPr lang="en-US" altLang="ko-KR" dirty="0" smtClean="0"/>
              <a:t>&lt;manifest </a:t>
            </a:r>
            <a:r>
              <a:rPr lang="en-US" altLang="ko-KR" dirty="0" err="1" smtClean="0"/>
              <a:t>xmlns:android</a:t>
            </a:r>
            <a:r>
              <a:rPr lang="en-US" altLang="ko-KR" dirty="0" smtClean="0"/>
              <a:t>="http://schemas.android.com/</a:t>
            </a:r>
            <a:r>
              <a:rPr lang="en-US" altLang="ko-KR" dirty="0" err="1" smtClean="0"/>
              <a:t>apk</a:t>
            </a:r>
            <a:r>
              <a:rPr lang="en-US" altLang="ko-KR" dirty="0" smtClean="0"/>
              <a:t>/res/android"</a:t>
            </a:r>
          </a:p>
          <a:p>
            <a:r>
              <a:rPr lang="en-US" altLang="ko-KR" dirty="0" smtClean="0"/>
              <a:t>    package="</a:t>
            </a:r>
            <a:r>
              <a:rPr lang="en-US" altLang="ko-KR" dirty="0" err="1" smtClean="0"/>
              <a:t>com.example.musicalbum</a:t>
            </a:r>
            <a:r>
              <a:rPr lang="en-US" altLang="ko-KR" dirty="0" smtClean="0"/>
              <a:t>"&gt;</a:t>
            </a:r>
          </a:p>
          <a:p>
            <a:r>
              <a:rPr lang="en-US" altLang="ko-KR" dirty="0" smtClean="0"/>
              <a:t>    &lt;application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android:allowBackup</a:t>
            </a:r>
            <a:r>
              <a:rPr lang="en-US" altLang="ko-KR" dirty="0" smtClean="0"/>
              <a:t>="true"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android:icon</a:t>
            </a:r>
            <a:r>
              <a:rPr lang="en-US" altLang="ko-KR" dirty="0" smtClean="0"/>
              <a:t>="@</a:t>
            </a:r>
            <a:r>
              <a:rPr lang="en-US" altLang="ko-KR" dirty="0" err="1" smtClean="0"/>
              <a:t>mipmap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ic_launcher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android:label</a:t>
            </a:r>
            <a:r>
              <a:rPr lang="en-US" altLang="ko-KR" dirty="0" smtClean="0"/>
              <a:t>="@string/</a:t>
            </a:r>
            <a:r>
              <a:rPr lang="en-US" altLang="ko-KR" dirty="0" err="1" smtClean="0"/>
              <a:t>app_name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android:roundIcon</a:t>
            </a:r>
            <a:r>
              <a:rPr lang="en-US" altLang="ko-KR" dirty="0" smtClean="0"/>
              <a:t>="@</a:t>
            </a:r>
            <a:r>
              <a:rPr lang="en-US" altLang="ko-KR" dirty="0" err="1" smtClean="0"/>
              <a:t>mipmap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ic_launcher_round</a:t>
            </a:r>
            <a:r>
              <a:rPr lang="en-US" altLang="ko-KR" dirty="0" smtClean="0"/>
              <a:t>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android:supportsRtl</a:t>
            </a:r>
            <a:r>
              <a:rPr lang="en-US" altLang="ko-KR" dirty="0" smtClean="0"/>
              <a:t>="true"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android:theme</a:t>
            </a:r>
            <a:r>
              <a:rPr lang="en-US" altLang="ko-KR" dirty="0" smtClean="0"/>
              <a:t>="@style/</a:t>
            </a:r>
            <a:r>
              <a:rPr lang="en-US" altLang="ko-KR" dirty="0" err="1" smtClean="0"/>
              <a:t>AppTheme</a:t>
            </a:r>
            <a:r>
              <a:rPr lang="en-US" altLang="ko-KR" dirty="0" smtClean="0"/>
              <a:t>"&gt;</a:t>
            </a:r>
          </a:p>
          <a:p>
            <a:r>
              <a:rPr lang="en-US" altLang="ko-KR" dirty="0" smtClean="0"/>
              <a:t>        &lt;activity </a:t>
            </a:r>
            <a:r>
              <a:rPr lang="en-US" altLang="ko-KR" dirty="0" err="1" smtClean="0"/>
              <a:t>android:name</a:t>
            </a:r>
            <a:r>
              <a:rPr lang="en-US" altLang="ko-KR" dirty="0" smtClean="0"/>
              <a:t>=".</a:t>
            </a:r>
            <a:r>
              <a:rPr lang="en-US" altLang="ko-KR" dirty="0" err="1" smtClean="0"/>
              <a:t>MainActivity</a:t>
            </a:r>
            <a:r>
              <a:rPr lang="en-US" altLang="ko-KR" dirty="0" smtClean="0"/>
              <a:t>"&gt;</a:t>
            </a:r>
          </a:p>
          <a:p>
            <a:r>
              <a:rPr lang="en-US" altLang="ko-KR" dirty="0" smtClean="0"/>
              <a:t>            &lt;intent-filter&gt;</a:t>
            </a:r>
          </a:p>
          <a:p>
            <a:r>
              <a:rPr lang="en-US" altLang="ko-KR" dirty="0" smtClean="0"/>
              <a:t>                &lt;action </a:t>
            </a:r>
            <a:r>
              <a:rPr lang="en-US" altLang="ko-KR" dirty="0" err="1" smtClean="0"/>
              <a:t>android:name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android.intent.action.MAIN</a:t>
            </a:r>
            <a:r>
              <a:rPr lang="en-US" altLang="ko-KR" dirty="0" smtClean="0"/>
              <a:t>" /&gt;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            &lt;category </a:t>
            </a:r>
            <a:r>
              <a:rPr lang="en-US" altLang="ko-KR" dirty="0" err="1" smtClean="0"/>
              <a:t>android:name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android.intent.category.LAUNCHER</a:t>
            </a:r>
            <a:r>
              <a:rPr lang="en-US" altLang="ko-KR" dirty="0" smtClean="0"/>
              <a:t>" /&gt;</a:t>
            </a:r>
          </a:p>
          <a:p>
            <a:r>
              <a:rPr lang="en-US" altLang="ko-KR" dirty="0" smtClean="0"/>
              <a:t>            &lt;/intent-filter&gt;</a:t>
            </a:r>
          </a:p>
          <a:p>
            <a:r>
              <a:rPr lang="en-US" altLang="ko-KR" dirty="0" smtClean="0"/>
              <a:t>        &lt;/activity&gt;</a:t>
            </a:r>
          </a:p>
          <a:p>
            <a:r>
              <a:rPr lang="en-US" altLang="ko-KR" dirty="0" smtClean="0"/>
              <a:t>        &lt;activity</a:t>
            </a:r>
          </a:p>
          <a:p>
            <a:r>
              <a:rPr lang="en-US" altLang="ko-KR" dirty="0" smtClean="0"/>
              <a:t>            </a:t>
            </a:r>
            <a:r>
              <a:rPr lang="en-US" altLang="ko-KR" dirty="0" err="1" smtClean="0"/>
              <a:t>android:name</a:t>
            </a:r>
            <a:r>
              <a:rPr lang="en-US" altLang="ko-KR" dirty="0" smtClean="0"/>
              <a:t>=".</a:t>
            </a:r>
            <a:r>
              <a:rPr lang="en-US" altLang="ko-KR" dirty="0" err="1" smtClean="0"/>
              <a:t>AudioImage</a:t>
            </a:r>
            <a:r>
              <a:rPr lang="en-US" altLang="ko-KR" dirty="0" smtClean="0"/>
              <a:t>" &gt;</a:t>
            </a:r>
          </a:p>
          <a:p>
            <a:r>
              <a:rPr lang="en-US" altLang="ko-KR" dirty="0" smtClean="0"/>
              <a:t>        &lt;/activity&gt;</a:t>
            </a:r>
          </a:p>
          <a:p>
            <a:r>
              <a:rPr lang="en-US" altLang="ko-KR" dirty="0" smtClean="0"/>
              <a:t>    &lt;/application&gt;</a:t>
            </a:r>
          </a:p>
          <a:p>
            <a:r>
              <a:rPr lang="en-US" altLang="ko-KR" dirty="0" smtClean="0"/>
              <a:t>&lt;/manifest&gt;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77660" y="4937019"/>
            <a:ext cx="5207479" cy="871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151962" y="5003321"/>
            <a:ext cx="2518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AudioImage</a:t>
            </a:r>
            <a:r>
              <a:rPr lang="ko-KR" altLang="en-US" dirty="0" smtClean="0">
                <a:solidFill>
                  <a:srgbClr val="FF0000"/>
                </a:solidFill>
              </a:rPr>
              <a:t>클래스 추가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 flipV="1">
            <a:off x="6185139" y="5187987"/>
            <a:ext cx="1966823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61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63004" y="70120"/>
            <a:ext cx="8497639" cy="43204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</a:t>
            </a:r>
            <a:r>
              <a:rPr lang="en-US" altLang="ko-KR" dirty="0"/>
              <a:t>: </a:t>
            </a:r>
            <a:r>
              <a:rPr lang="ko-KR" altLang="en-US" dirty="0"/>
              <a:t>오디오 목록 출력과 오디오 재생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691225" y="638824"/>
            <a:ext cx="7992888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/>
              <a:t> </a:t>
            </a:r>
            <a:r>
              <a:rPr lang="en-US" altLang="ko-KR" b="1" dirty="0"/>
              <a:t>[1] </a:t>
            </a:r>
            <a:r>
              <a:rPr lang="ko-KR" altLang="en-US" b="1" dirty="0" smtClean="0"/>
              <a:t>오디오 파일 추가</a:t>
            </a:r>
            <a:r>
              <a:rPr lang="en-US" altLang="ko-KR" b="1" dirty="0" smtClean="0"/>
              <a:t>(res/raw)</a:t>
            </a:r>
            <a:endParaRPr lang="en-US" altLang="ko-KR" b="1" dirty="0"/>
          </a:p>
          <a:p>
            <a:pPr>
              <a:lnSpc>
                <a:spcPts val="2200"/>
              </a:lnSpc>
            </a:pPr>
            <a:r>
              <a:rPr lang="en-US" altLang="ko-KR" sz="1500" dirty="0"/>
              <a:t>            1) </a:t>
            </a:r>
            <a:r>
              <a:rPr lang="ko-KR" altLang="en-US" sz="1500" dirty="0"/>
              <a:t>오디오 파일을 </a:t>
            </a:r>
            <a:r>
              <a:rPr lang="en-US" altLang="ko-KR" sz="1500" dirty="0"/>
              <a:t>res/raw </a:t>
            </a:r>
            <a:r>
              <a:rPr lang="ko-KR" altLang="en-US" sz="1500" dirty="0"/>
              <a:t>폴더에 저장</a:t>
            </a:r>
            <a:endParaRPr lang="en-US" altLang="ko-KR" sz="1500" dirty="0"/>
          </a:p>
          <a:p>
            <a:pPr>
              <a:lnSpc>
                <a:spcPts val="2200"/>
              </a:lnSpc>
            </a:pPr>
            <a:r>
              <a:rPr lang="en-US" altLang="ko-KR" sz="1500" dirty="0"/>
              <a:t>            2) schoobell.mp3(</a:t>
            </a:r>
            <a:r>
              <a:rPr lang="ko-KR" altLang="en-US" sz="1500" dirty="0" err="1"/>
              <a:t>학교종</a:t>
            </a:r>
            <a:r>
              <a:rPr lang="en-US" altLang="ko-KR" sz="1500" dirty="0"/>
              <a:t>), elephant.mp3(</a:t>
            </a:r>
            <a:r>
              <a:rPr lang="ko-KR" altLang="en-US" sz="1500" dirty="0"/>
              <a:t>코끼리아저씨</a:t>
            </a:r>
            <a:r>
              <a:rPr lang="en-US" altLang="ko-KR" sz="1500" dirty="0"/>
              <a:t>), hare.mp3(</a:t>
            </a:r>
            <a:r>
              <a:rPr lang="ko-KR" altLang="en-US" sz="1500" dirty="0"/>
              <a:t>산토끼</a:t>
            </a:r>
            <a:r>
              <a:rPr lang="en-US" altLang="ko-KR" sz="1500" dirty="0"/>
              <a:t>)</a:t>
            </a:r>
            <a:endParaRPr lang="en-US" altLang="ko-KR" sz="1000" dirty="0"/>
          </a:p>
          <a:p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 </a:t>
            </a:r>
            <a:r>
              <a:rPr lang="en-US" altLang="ko-KR" b="1" dirty="0" smtClean="0"/>
              <a:t>[2] </a:t>
            </a:r>
            <a:r>
              <a:rPr lang="ko-KR" altLang="en-US" b="1" dirty="0" smtClean="0"/>
              <a:t>이미지 파일 추가</a:t>
            </a:r>
            <a:r>
              <a:rPr lang="en-US" altLang="ko-KR" b="1" dirty="0" smtClean="0"/>
              <a:t>(res/</a:t>
            </a:r>
            <a:r>
              <a:rPr lang="en-US" altLang="ko-KR" b="1" dirty="0" err="1" smtClean="0"/>
              <a:t>drawable</a:t>
            </a:r>
            <a:r>
              <a:rPr lang="en-US" altLang="ko-KR" b="1" dirty="0" smtClean="0"/>
              <a:t>)</a:t>
            </a:r>
          </a:p>
          <a:p>
            <a:pPr>
              <a:lnSpc>
                <a:spcPts val="2200"/>
              </a:lnSpc>
            </a:pPr>
            <a:r>
              <a:rPr lang="en-US" altLang="ko-KR" sz="1500" dirty="0"/>
              <a:t>            - </a:t>
            </a:r>
            <a:r>
              <a:rPr lang="ko-KR" altLang="en-US" sz="1500" dirty="0"/>
              <a:t>각 노래 재생 시에 사용할 배경 이미지</a:t>
            </a:r>
            <a:endParaRPr lang="en-US" altLang="ko-KR" sz="1500" dirty="0"/>
          </a:p>
        </p:txBody>
      </p:sp>
      <p:sp>
        <p:nvSpPr>
          <p:cNvPr id="9" name="텍스트 개체 틀 2"/>
          <p:cNvSpPr txBox="1">
            <a:spLocks/>
          </p:cNvSpPr>
          <p:nvPr/>
        </p:nvSpPr>
        <p:spPr>
          <a:xfrm>
            <a:off x="6171237" y="4206968"/>
            <a:ext cx="1179861" cy="18685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img_hare.png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237" y="2990392"/>
            <a:ext cx="2281064" cy="1264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966" y="2997267"/>
            <a:ext cx="2286052" cy="1257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71" y="2997265"/>
            <a:ext cx="2281065" cy="1247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텍스트 개체 틀 2"/>
          <p:cNvSpPr txBox="1">
            <a:spLocks/>
          </p:cNvSpPr>
          <p:nvPr/>
        </p:nvSpPr>
        <p:spPr>
          <a:xfrm>
            <a:off x="3722966" y="4198875"/>
            <a:ext cx="1494490" cy="186852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img_elephant.png</a:t>
            </a:r>
          </a:p>
        </p:txBody>
      </p:sp>
      <p:sp>
        <p:nvSpPr>
          <p:cNvPr id="13" name="텍스트 개체 틀 2"/>
          <p:cNvSpPr txBox="1">
            <a:spLocks/>
          </p:cNvSpPr>
          <p:nvPr/>
        </p:nvSpPr>
        <p:spPr>
          <a:xfrm>
            <a:off x="1117380" y="4206968"/>
            <a:ext cx="1651805" cy="194974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bevelT w="12700" h="6350"/>
            </a:sp3d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img_schoolbell.png</a:t>
            </a:r>
          </a:p>
        </p:txBody>
      </p:sp>
    </p:spTree>
    <p:extLst>
      <p:ext uri="{BB962C8B-B14F-4D97-AF65-F5344CB8AC3E}">
        <p14:creationId xmlns:p14="http://schemas.microsoft.com/office/powerpoint/2010/main" val="301857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96044" y="0"/>
            <a:ext cx="7560840" cy="43204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</a:t>
            </a:r>
            <a:r>
              <a:rPr lang="en-US" altLang="ko-KR" dirty="0"/>
              <a:t>: </a:t>
            </a:r>
            <a:r>
              <a:rPr lang="ko-KR" altLang="en-US" dirty="0"/>
              <a:t>오디오 목록 출력과 오디오 재생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587175" y="524267"/>
            <a:ext cx="8200776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/>
              <a:t> </a:t>
            </a:r>
            <a:r>
              <a:rPr lang="en-US" altLang="ko-KR" b="1" dirty="0" smtClean="0"/>
              <a:t>[3] </a:t>
            </a:r>
            <a:r>
              <a:rPr lang="ko-KR" altLang="en-US" b="1" dirty="0" smtClean="0"/>
              <a:t>텍스트 리소스 편집 </a:t>
            </a:r>
            <a:endParaRPr lang="en-US" altLang="ko-KR" b="1" dirty="0" smtClean="0"/>
          </a:p>
          <a:p>
            <a:pPr>
              <a:lnSpc>
                <a:spcPts val="2200"/>
              </a:lnSpc>
            </a:pPr>
            <a:r>
              <a:rPr lang="en-US" altLang="ko-KR" sz="1500" dirty="0"/>
              <a:t>            1)“</a:t>
            </a:r>
            <a:r>
              <a:rPr lang="en-US" altLang="ko-KR" sz="1500" dirty="0" err="1"/>
              <a:t>app_name</a:t>
            </a:r>
            <a:r>
              <a:rPr lang="en-US" altLang="ko-KR" sz="1500" dirty="0"/>
              <a:t>”</a:t>
            </a:r>
            <a:r>
              <a:rPr lang="ko-KR" altLang="en-US" sz="1500" dirty="0"/>
              <a:t>속성값에 해당하는 데이터를 수정</a:t>
            </a:r>
            <a:endParaRPr lang="en-US" altLang="ko-KR" sz="1500" dirty="0"/>
          </a:p>
          <a:p>
            <a:pPr>
              <a:lnSpc>
                <a:spcPts val="2200"/>
              </a:lnSpc>
            </a:pPr>
            <a:r>
              <a:rPr lang="en-US" altLang="ko-KR" sz="1500" dirty="0"/>
              <a:t>            2) </a:t>
            </a:r>
            <a:r>
              <a:rPr lang="ko-KR" altLang="en-US" sz="1500" dirty="0"/>
              <a:t>노래 제목</a:t>
            </a:r>
            <a:r>
              <a:rPr lang="en-US" altLang="ko-KR" sz="1500" dirty="0"/>
              <a:t>, </a:t>
            </a:r>
            <a:r>
              <a:rPr lang="ko-KR" altLang="en-US" sz="1500" dirty="0"/>
              <a:t>작사</a:t>
            </a:r>
            <a:r>
              <a:rPr lang="en-US" altLang="ko-KR" sz="1500" dirty="0"/>
              <a:t>/</a:t>
            </a:r>
            <a:r>
              <a:rPr lang="ko-KR" altLang="en-US" sz="1500" dirty="0"/>
              <a:t>작곡가</a:t>
            </a:r>
            <a:r>
              <a:rPr lang="en-US" altLang="ko-KR" sz="1500" dirty="0"/>
              <a:t>, </a:t>
            </a:r>
            <a:r>
              <a:rPr lang="ko-KR" altLang="en-US" sz="1500" dirty="0"/>
              <a:t>재생시간에 대응하는 속성값 추가</a:t>
            </a:r>
            <a:endParaRPr lang="en-US" altLang="ko-KR" sz="1500" dirty="0"/>
          </a:p>
          <a:p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</a:t>
            </a:r>
            <a:r>
              <a:rPr lang="ko-KR" altLang="en-US" b="1" dirty="0" smtClean="0"/>
              <a:t>소스코드</a:t>
            </a:r>
            <a:endParaRPr lang="en-US" altLang="ko-KR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9" y="2251874"/>
            <a:ext cx="5605801" cy="4152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661" y="2320506"/>
            <a:ext cx="5912011" cy="401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069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63530" y="-36593"/>
            <a:ext cx="7560840" cy="43204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</a:t>
            </a:r>
            <a:r>
              <a:rPr lang="en-US" altLang="ko-KR" dirty="0"/>
              <a:t>: </a:t>
            </a:r>
            <a:r>
              <a:rPr lang="ko-KR" altLang="en-US" dirty="0"/>
              <a:t>오디오 목록 출력과 오디오 재생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541135" y="497204"/>
            <a:ext cx="8137277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 </a:t>
            </a:r>
            <a:r>
              <a:rPr lang="ko-KR" altLang="en-US" b="1" dirty="0" smtClean="0"/>
              <a:t>노래 목록 화면 설계</a:t>
            </a:r>
            <a:r>
              <a:rPr lang="en-US" altLang="ko-KR" b="1" dirty="0" smtClean="0"/>
              <a:t> </a:t>
            </a:r>
            <a:endParaRPr lang="en-US" altLang="ko-KR" b="1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3147646" y="395455"/>
            <a:ext cx="7202781" cy="6532373"/>
            <a:chOff x="467543" y="1628775"/>
            <a:chExt cx="4248065" cy="4112456"/>
          </a:xfrm>
        </p:grpSpPr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1628775"/>
              <a:ext cx="4248065" cy="2252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21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3881320"/>
              <a:ext cx="4248064" cy="1859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0484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7560840" cy="43204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</a:t>
            </a:r>
            <a:r>
              <a:rPr lang="en-US" altLang="ko-KR" dirty="0"/>
              <a:t>: </a:t>
            </a:r>
            <a:r>
              <a:rPr lang="ko-KR" altLang="en-US" dirty="0"/>
              <a:t>오디오 목록 출력과 오디오 재생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915D0-9571-4CED-902B-44341C78E11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54506" y="551857"/>
            <a:ext cx="3153625" cy="55597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노래 </a:t>
            </a:r>
            <a:r>
              <a:rPr lang="ko-KR" altLang="en-US" b="1" dirty="0" smtClean="0"/>
              <a:t>목록 화면 설계</a:t>
            </a:r>
            <a:r>
              <a:rPr lang="en-US" altLang="ko-KR" b="1" dirty="0" smtClean="0"/>
              <a:t> </a:t>
            </a:r>
            <a:endParaRPr lang="en-US" altLang="ko-KR" b="1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</p:txBody>
      </p:sp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50" y="538624"/>
            <a:ext cx="6758978" cy="6274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245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0" y="-2"/>
            <a:ext cx="7560840" cy="43204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</a:t>
            </a:r>
            <a:r>
              <a:rPr lang="en-US" altLang="ko-KR" dirty="0"/>
              <a:t>: </a:t>
            </a:r>
            <a:r>
              <a:rPr lang="ko-KR" altLang="en-US" dirty="0"/>
              <a:t>오디오 목록 출력과 오디오 재생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530683" y="432048"/>
            <a:ext cx="8137277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노래 </a:t>
            </a:r>
            <a:r>
              <a:rPr lang="ko-KR" altLang="en-US" b="1" dirty="0" smtClean="0"/>
              <a:t>목록 화면 설계</a:t>
            </a:r>
            <a:r>
              <a:rPr lang="en-US" altLang="ko-KR" b="1" dirty="0" smtClean="0"/>
              <a:t> </a:t>
            </a:r>
            <a:endParaRPr lang="en-US" altLang="ko-KR" b="1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745" y="432047"/>
            <a:ext cx="7064055" cy="630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17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68374" y="-5320"/>
            <a:ext cx="7560840" cy="43204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</a:t>
            </a:r>
            <a:r>
              <a:rPr lang="en-US" altLang="ko-KR" dirty="0"/>
              <a:t>: </a:t>
            </a:r>
            <a:r>
              <a:rPr lang="ko-KR" altLang="en-US" dirty="0"/>
              <a:t>오디오 목록 출력과 오디오 재생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27166" y="426728"/>
            <a:ext cx="8137277" cy="196681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노래 </a:t>
            </a:r>
            <a:r>
              <a:rPr lang="ko-KR" altLang="en-US" b="1" dirty="0" smtClean="0"/>
              <a:t>목록 화면 설계</a:t>
            </a:r>
            <a:r>
              <a:rPr lang="en-US" altLang="ko-KR" b="1" dirty="0" smtClean="0"/>
              <a:t> </a:t>
            </a:r>
            <a:endParaRPr lang="en-US" altLang="ko-KR" b="1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  <a:p>
            <a:pPr>
              <a:lnSpc>
                <a:spcPts val="2200"/>
              </a:lnSpc>
            </a:pP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3638286" y="613217"/>
            <a:ext cx="7998747" cy="6200159"/>
            <a:chOff x="4355976" y="539874"/>
            <a:chExt cx="5577459" cy="4905350"/>
          </a:xfrm>
        </p:grpSpPr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976" y="539874"/>
              <a:ext cx="5577459" cy="2649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4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976" y="3163223"/>
              <a:ext cx="5577459" cy="2282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60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12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13.xml><?xml version="1.0" encoding="utf-8"?>
<a:theme xmlns:a="http://schemas.openxmlformats.org/drawingml/2006/main" name="1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14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16.xml><?xml version="1.0" encoding="utf-8"?>
<a:theme xmlns:a="http://schemas.openxmlformats.org/drawingml/2006/main" name="11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1940</Words>
  <Application>Microsoft Office PowerPoint</Application>
  <PresentationFormat>와이드스크린</PresentationFormat>
  <Paragraphs>425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17</vt:i4>
      </vt:variant>
      <vt:variant>
        <vt:lpstr>슬라이드 제목</vt:lpstr>
      </vt:variant>
      <vt:variant>
        <vt:i4>37</vt:i4>
      </vt:variant>
    </vt:vector>
  </HeadingPairs>
  <TitlesOfParts>
    <vt:vector size="62" baseType="lpstr">
      <vt:lpstr>HY견고딕</vt:lpstr>
      <vt:lpstr>나눔고딕</vt:lpstr>
      <vt:lpstr>맑은 고딕</vt:lpstr>
      <vt:lpstr>Arial</vt:lpstr>
      <vt:lpstr>Calibri</vt:lpstr>
      <vt:lpstr>Calibri Light</vt:lpstr>
      <vt:lpstr>Tahoma</vt:lpstr>
      <vt:lpstr>Wingdings</vt:lpstr>
      <vt:lpstr>Office Theme</vt:lpstr>
      <vt:lpstr>1_Office 테마</vt:lpstr>
      <vt:lpstr>2_Office 테마</vt:lpstr>
      <vt:lpstr>3_Office 테마</vt:lpstr>
      <vt:lpstr>4_Office 테마</vt:lpstr>
      <vt:lpstr>5_Office 테마</vt:lpstr>
      <vt:lpstr>6_Office 테마</vt:lpstr>
      <vt:lpstr>7_Office 테마</vt:lpstr>
      <vt:lpstr>8_Office 테마</vt:lpstr>
      <vt:lpstr>9_Office 테마</vt:lpstr>
      <vt:lpstr>12_Office 테마</vt:lpstr>
      <vt:lpstr>13_Office 테마</vt:lpstr>
      <vt:lpstr>14_Office 테마</vt:lpstr>
      <vt:lpstr>10_Office 테마</vt:lpstr>
      <vt:lpstr>1_Office Theme</vt:lpstr>
      <vt:lpstr>11_Office 테마</vt:lpstr>
      <vt:lpstr>15_Office 테마</vt:lpstr>
      <vt:lpstr>제39강 오디오 목록 출력과 오디오 재생(2) 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제39강 오디오 목록 출력과 오디오 재생</dc:title>
  <dc:creator>Windows 사용자</dc:creator>
  <cp:lastModifiedBy>Administrator</cp:lastModifiedBy>
  <cp:revision>37</cp:revision>
  <dcterms:created xsi:type="dcterms:W3CDTF">2020-06-08T11:23:52Z</dcterms:created>
  <dcterms:modified xsi:type="dcterms:W3CDTF">2023-05-29T16:10:22Z</dcterms:modified>
</cp:coreProperties>
</file>